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1" r:id="rId4"/>
    <p:sldId id="262" r:id="rId5"/>
    <p:sldId id="259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46A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4" autoAdjust="0"/>
    <p:restoredTop sz="79160" autoAdjust="0"/>
  </p:normalViewPr>
  <p:slideViewPr>
    <p:cSldViewPr snapToGrid="0">
      <p:cViewPr>
        <p:scale>
          <a:sx n="66" d="100"/>
          <a:sy n="66" d="100"/>
        </p:scale>
        <p:origin x="16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78ABB-C6AF-4099-913E-0D5DECACBDFF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B97CF-5A34-446A-A7A7-F8A84FBEA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1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열린약국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가벼운 어플리케이션이지만 </a:t>
            </a:r>
            <a:r>
              <a:rPr lang="ko-KR" altLang="en-US" dirty="0" err="1" smtClean="0"/>
              <a:t>공적마스크</a:t>
            </a:r>
            <a:r>
              <a:rPr lang="ko-KR" altLang="en-US" dirty="0" smtClean="0"/>
              <a:t> 위주의 어플리케이션이고 약국의 정확한</a:t>
            </a:r>
            <a:r>
              <a:rPr lang="ko-KR" altLang="en-US" baseline="0" dirty="0" smtClean="0"/>
              <a:t> 위치 정보를 한 눈에 파악하기 어려움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굿닥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UI</a:t>
            </a:r>
            <a:r>
              <a:rPr lang="ko-KR" altLang="en-US" baseline="0" dirty="0" smtClean="0"/>
              <a:t>가 깔끔하고 병원과 연계해서 많은 정보를 공유하는 어플리케이션이나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응급의료정보제공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6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4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72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Vue.JS </a:t>
            </a:r>
            <a:r>
              <a:rPr lang="en-US" altLang="ko-KR" dirty="0" err="1" smtClean="0"/>
              <a:t>Vuetify</a:t>
            </a:r>
            <a:r>
              <a:rPr lang="en-US" altLang="ko-KR" dirty="0" smtClean="0"/>
              <a:t>, HTML,</a:t>
            </a:r>
            <a:r>
              <a:rPr lang="en-US" altLang="ko-KR" baseline="0" dirty="0" smtClean="0"/>
              <a:t> CSS, JS</a:t>
            </a:r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Spring BOOT,</a:t>
            </a:r>
            <a:r>
              <a:rPr lang="en-US" altLang="ko-KR" baseline="0" dirty="0" smtClean="0"/>
              <a:t> SPRING, JAVA, PYTHON</a:t>
            </a:r>
          </a:p>
          <a:p>
            <a:r>
              <a:rPr lang="en-US" altLang="ko-KR" dirty="0" smtClean="0"/>
              <a:t>DB : MySQL</a:t>
            </a:r>
          </a:p>
          <a:p>
            <a:r>
              <a:rPr lang="ko-KR" altLang="en-US" dirty="0" smtClean="0"/>
              <a:t>서버 </a:t>
            </a:r>
            <a:r>
              <a:rPr lang="en-US" altLang="ko-KR" dirty="0" smtClean="0"/>
              <a:t>: AWS</a:t>
            </a:r>
          </a:p>
          <a:p>
            <a:r>
              <a:rPr lang="ko-KR" altLang="en-US" dirty="0" smtClean="0"/>
              <a:t>관리 </a:t>
            </a:r>
            <a:r>
              <a:rPr lang="en-US" altLang="ko-KR" dirty="0" smtClean="0"/>
              <a:t>TOOL :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JiRA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4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5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1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1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4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4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harm114.or.kr/main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4"/>
          <p:cNvGrpSpPr>
            <a:grpSpLocks noChangeAspect="1"/>
          </p:cNvGrpSpPr>
          <p:nvPr/>
        </p:nvGrpSpPr>
        <p:grpSpPr bwMode="auto">
          <a:xfrm>
            <a:off x="3170741" y="4159312"/>
            <a:ext cx="678747" cy="943365"/>
            <a:chOff x="2371" y="2919"/>
            <a:chExt cx="513" cy="713"/>
          </a:xfrm>
        </p:grpSpPr>
        <p:sp>
          <p:nvSpPr>
            <p:cNvPr id="9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33922" y="1561788"/>
            <a:ext cx="2131615" cy="36775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서울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A405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96892" y="1983546"/>
            <a:ext cx="2005677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8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藥</a:t>
            </a:r>
            <a:r>
              <a:rPr lang="ko-KR" alt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약하지 않아요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431616" y="4156005"/>
            <a:ext cx="678747" cy="943365"/>
            <a:chOff x="2371" y="2919"/>
            <a:chExt cx="513" cy="71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78467" y="4106524"/>
            <a:ext cx="711824" cy="981734"/>
            <a:chOff x="4377774" y="4106524"/>
            <a:chExt cx="711824" cy="981734"/>
          </a:xfrm>
        </p:grpSpPr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4750886" y="4425653"/>
              <a:ext cx="337389" cy="624499"/>
            </a:xfrm>
            <a:custGeom>
              <a:avLst/>
              <a:gdLst>
                <a:gd name="T0" fmla="*/ 0 w 1023"/>
                <a:gd name="T1" fmla="*/ 0 h 1886"/>
                <a:gd name="T2" fmla="*/ 0 w 1023"/>
                <a:gd name="T3" fmla="*/ 1886 h 1886"/>
                <a:gd name="T4" fmla="*/ 863 w 1023"/>
                <a:gd name="T5" fmla="*/ 1886 h 1886"/>
                <a:gd name="T6" fmla="*/ 884 w 1023"/>
                <a:gd name="T7" fmla="*/ 1779 h 1886"/>
                <a:gd name="T8" fmla="*/ 960 w 1023"/>
                <a:gd name="T9" fmla="*/ 1289 h 1886"/>
                <a:gd name="T10" fmla="*/ 988 w 1023"/>
                <a:gd name="T11" fmla="*/ 1064 h 1886"/>
                <a:gd name="T12" fmla="*/ 1011 w 1023"/>
                <a:gd name="T13" fmla="*/ 836 h 1886"/>
                <a:gd name="T14" fmla="*/ 1022 w 1023"/>
                <a:gd name="T15" fmla="*/ 620 h 1886"/>
                <a:gd name="T16" fmla="*/ 1023 w 1023"/>
                <a:gd name="T17" fmla="*/ 521 h 1886"/>
                <a:gd name="T18" fmla="*/ 1022 w 1023"/>
                <a:gd name="T19" fmla="*/ 497 h 1886"/>
                <a:gd name="T20" fmla="*/ 1017 w 1023"/>
                <a:gd name="T21" fmla="*/ 452 h 1886"/>
                <a:gd name="T22" fmla="*/ 1005 w 1023"/>
                <a:gd name="T23" fmla="*/ 409 h 1886"/>
                <a:gd name="T24" fmla="*/ 989 w 1023"/>
                <a:gd name="T25" fmla="*/ 370 h 1886"/>
                <a:gd name="T26" fmla="*/ 956 w 1023"/>
                <a:gd name="T27" fmla="*/ 315 h 1886"/>
                <a:gd name="T28" fmla="*/ 897 w 1023"/>
                <a:gd name="T29" fmla="*/ 251 h 1886"/>
                <a:gd name="T30" fmla="*/ 825 w 1023"/>
                <a:gd name="T31" fmla="*/ 196 h 1886"/>
                <a:gd name="T32" fmla="*/ 742 w 1023"/>
                <a:gd name="T33" fmla="*/ 151 h 1886"/>
                <a:gd name="T34" fmla="*/ 653 w 1023"/>
                <a:gd name="T35" fmla="*/ 112 h 1886"/>
                <a:gd name="T36" fmla="*/ 558 w 1023"/>
                <a:gd name="T37" fmla="*/ 81 h 1886"/>
                <a:gd name="T38" fmla="*/ 414 w 1023"/>
                <a:gd name="T39" fmla="*/ 45 h 1886"/>
                <a:gd name="T40" fmla="*/ 235 w 1023"/>
                <a:gd name="T41" fmla="*/ 17 h 1886"/>
                <a:gd name="T42" fmla="*/ 32 w 1023"/>
                <a:gd name="T43" fmla="*/ 0 h 1886"/>
                <a:gd name="T44" fmla="*/ 0 w 1023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3" h="1886">
                  <a:moveTo>
                    <a:pt x="0" y="0"/>
                  </a:moveTo>
                  <a:lnTo>
                    <a:pt x="0" y="1886"/>
                  </a:lnTo>
                  <a:lnTo>
                    <a:pt x="863" y="1886"/>
                  </a:lnTo>
                  <a:lnTo>
                    <a:pt x="884" y="1779"/>
                  </a:lnTo>
                  <a:lnTo>
                    <a:pt x="960" y="1289"/>
                  </a:lnTo>
                  <a:lnTo>
                    <a:pt x="988" y="1064"/>
                  </a:lnTo>
                  <a:lnTo>
                    <a:pt x="1011" y="836"/>
                  </a:lnTo>
                  <a:lnTo>
                    <a:pt x="1022" y="620"/>
                  </a:lnTo>
                  <a:lnTo>
                    <a:pt x="1023" y="521"/>
                  </a:lnTo>
                  <a:lnTo>
                    <a:pt x="1022" y="497"/>
                  </a:lnTo>
                  <a:lnTo>
                    <a:pt x="1017" y="452"/>
                  </a:lnTo>
                  <a:lnTo>
                    <a:pt x="1005" y="409"/>
                  </a:lnTo>
                  <a:lnTo>
                    <a:pt x="989" y="370"/>
                  </a:lnTo>
                  <a:lnTo>
                    <a:pt x="956" y="315"/>
                  </a:lnTo>
                  <a:lnTo>
                    <a:pt x="897" y="251"/>
                  </a:lnTo>
                  <a:lnTo>
                    <a:pt x="825" y="196"/>
                  </a:lnTo>
                  <a:lnTo>
                    <a:pt x="742" y="151"/>
                  </a:lnTo>
                  <a:lnTo>
                    <a:pt x="653" y="112"/>
                  </a:lnTo>
                  <a:lnTo>
                    <a:pt x="558" y="81"/>
                  </a:lnTo>
                  <a:lnTo>
                    <a:pt x="414" y="45"/>
                  </a:lnTo>
                  <a:lnTo>
                    <a:pt x="235" y="17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1"/>
            <p:cNvSpPr>
              <a:spLocks/>
            </p:cNvSpPr>
            <p:nvPr/>
          </p:nvSpPr>
          <p:spPr bwMode="auto">
            <a:xfrm>
              <a:off x="4377774" y="4422408"/>
              <a:ext cx="338712" cy="624499"/>
            </a:xfrm>
            <a:custGeom>
              <a:avLst/>
              <a:gdLst>
                <a:gd name="T0" fmla="*/ 1024 w 1024"/>
                <a:gd name="T1" fmla="*/ 0 h 1886"/>
                <a:gd name="T2" fmla="*/ 1024 w 1024"/>
                <a:gd name="T3" fmla="*/ 1886 h 1886"/>
                <a:gd name="T4" fmla="*/ 161 w 1024"/>
                <a:gd name="T5" fmla="*/ 1886 h 1886"/>
                <a:gd name="T6" fmla="*/ 140 w 1024"/>
                <a:gd name="T7" fmla="*/ 1779 h 1886"/>
                <a:gd name="T8" fmla="*/ 64 w 1024"/>
                <a:gd name="T9" fmla="*/ 1289 h 1886"/>
                <a:gd name="T10" fmla="*/ 36 w 1024"/>
                <a:gd name="T11" fmla="*/ 1064 h 1886"/>
                <a:gd name="T12" fmla="*/ 13 w 1024"/>
                <a:gd name="T13" fmla="*/ 836 h 1886"/>
                <a:gd name="T14" fmla="*/ 2 w 1024"/>
                <a:gd name="T15" fmla="*/ 620 h 1886"/>
                <a:gd name="T16" fmla="*/ 0 w 1024"/>
                <a:gd name="T17" fmla="*/ 521 h 1886"/>
                <a:gd name="T18" fmla="*/ 2 w 1024"/>
                <a:gd name="T19" fmla="*/ 497 h 1886"/>
                <a:gd name="T20" fmla="*/ 8 w 1024"/>
                <a:gd name="T21" fmla="*/ 452 h 1886"/>
                <a:gd name="T22" fmla="*/ 19 w 1024"/>
                <a:gd name="T23" fmla="*/ 409 h 1886"/>
                <a:gd name="T24" fmla="*/ 36 w 1024"/>
                <a:gd name="T25" fmla="*/ 370 h 1886"/>
                <a:gd name="T26" fmla="*/ 68 w 1024"/>
                <a:gd name="T27" fmla="*/ 315 h 1886"/>
                <a:gd name="T28" fmla="*/ 127 w 1024"/>
                <a:gd name="T29" fmla="*/ 251 h 1886"/>
                <a:gd name="T30" fmla="*/ 199 w 1024"/>
                <a:gd name="T31" fmla="*/ 196 h 1886"/>
                <a:gd name="T32" fmla="*/ 282 w 1024"/>
                <a:gd name="T33" fmla="*/ 151 h 1886"/>
                <a:gd name="T34" fmla="*/ 372 w 1024"/>
                <a:gd name="T35" fmla="*/ 112 h 1886"/>
                <a:gd name="T36" fmla="*/ 466 w 1024"/>
                <a:gd name="T37" fmla="*/ 81 h 1886"/>
                <a:gd name="T38" fmla="*/ 610 w 1024"/>
                <a:gd name="T39" fmla="*/ 45 h 1886"/>
                <a:gd name="T40" fmla="*/ 789 w 1024"/>
                <a:gd name="T41" fmla="*/ 17 h 1886"/>
                <a:gd name="T42" fmla="*/ 992 w 1024"/>
                <a:gd name="T43" fmla="*/ 0 h 1886"/>
                <a:gd name="T44" fmla="*/ 1024 w 1024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4" h="1886">
                  <a:moveTo>
                    <a:pt x="1024" y="0"/>
                  </a:moveTo>
                  <a:lnTo>
                    <a:pt x="1024" y="1886"/>
                  </a:lnTo>
                  <a:lnTo>
                    <a:pt x="161" y="1886"/>
                  </a:lnTo>
                  <a:lnTo>
                    <a:pt x="140" y="1779"/>
                  </a:lnTo>
                  <a:lnTo>
                    <a:pt x="64" y="1289"/>
                  </a:lnTo>
                  <a:lnTo>
                    <a:pt x="36" y="1064"/>
                  </a:lnTo>
                  <a:lnTo>
                    <a:pt x="13" y="836"/>
                  </a:lnTo>
                  <a:lnTo>
                    <a:pt x="2" y="620"/>
                  </a:lnTo>
                  <a:lnTo>
                    <a:pt x="0" y="521"/>
                  </a:lnTo>
                  <a:lnTo>
                    <a:pt x="2" y="497"/>
                  </a:lnTo>
                  <a:lnTo>
                    <a:pt x="8" y="452"/>
                  </a:lnTo>
                  <a:lnTo>
                    <a:pt x="19" y="409"/>
                  </a:lnTo>
                  <a:lnTo>
                    <a:pt x="36" y="370"/>
                  </a:lnTo>
                  <a:lnTo>
                    <a:pt x="68" y="315"/>
                  </a:lnTo>
                  <a:lnTo>
                    <a:pt x="127" y="251"/>
                  </a:lnTo>
                  <a:lnTo>
                    <a:pt x="199" y="196"/>
                  </a:lnTo>
                  <a:lnTo>
                    <a:pt x="282" y="151"/>
                  </a:lnTo>
                  <a:lnTo>
                    <a:pt x="372" y="112"/>
                  </a:lnTo>
                  <a:lnTo>
                    <a:pt x="466" y="81"/>
                  </a:lnTo>
                  <a:lnTo>
                    <a:pt x="610" y="45"/>
                  </a:lnTo>
                  <a:lnTo>
                    <a:pt x="789" y="17"/>
                  </a:lnTo>
                  <a:lnTo>
                    <a:pt x="992" y="0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4741625" y="4848778"/>
              <a:ext cx="175971" cy="111140"/>
            </a:xfrm>
            <a:custGeom>
              <a:avLst/>
              <a:gdLst>
                <a:gd name="T0" fmla="*/ 0 w 532"/>
                <a:gd name="T1" fmla="*/ 335 h 335"/>
                <a:gd name="T2" fmla="*/ 0 w 532"/>
                <a:gd name="T3" fmla="*/ 0 h 335"/>
                <a:gd name="T4" fmla="*/ 17 w 532"/>
                <a:gd name="T5" fmla="*/ 0 h 335"/>
                <a:gd name="T6" fmla="*/ 123 w 532"/>
                <a:gd name="T7" fmla="*/ 7 h 335"/>
                <a:gd name="T8" fmla="*/ 216 w 532"/>
                <a:gd name="T9" fmla="*/ 21 h 335"/>
                <a:gd name="T10" fmla="*/ 315 w 532"/>
                <a:gd name="T11" fmla="*/ 48 h 335"/>
                <a:gd name="T12" fmla="*/ 386 w 532"/>
                <a:gd name="T13" fmla="*/ 80 h 335"/>
                <a:gd name="T14" fmla="*/ 429 w 532"/>
                <a:gd name="T15" fmla="*/ 107 h 335"/>
                <a:gd name="T16" fmla="*/ 466 w 532"/>
                <a:gd name="T17" fmla="*/ 140 h 335"/>
                <a:gd name="T18" fmla="*/ 497 w 532"/>
                <a:gd name="T19" fmla="*/ 179 h 335"/>
                <a:gd name="T20" fmla="*/ 519 w 532"/>
                <a:gd name="T21" fmla="*/ 224 h 335"/>
                <a:gd name="T22" fmla="*/ 531 w 532"/>
                <a:gd name="T23" fmla="*/ 277 h 335"/>
                <a:gd name="T24" fmla="*/ 532 w 532"/>
                <a:gd name="T25" fmla="*/ 306 h 335"/>
                <a:gd name="T26" fmla="*/ 0 w 532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2" h="335">
                  <a:moveTo>
                    <a:pt x="0" y="33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23" y="7"/>
                  </a:lnTo>
                  <a:lnTo>
                    <a:pt x="216" y="21"/>
                  </a:lnTo>
                  <a:lnTo>
                    <a:pt x="315" y="48"/>
                  </a:lnTo>
                  <a:lnTo>
                    <a:pt x="386" y="80"/>
                  </a:lnTo>
                  <a:lnTo>
                    <a:pt x="429" y="107"/>
                  </a:lnTo>
                  <a:lnTo>
                    <a:pt x="466" y="140"/>
                  </a:lnTo>
                  <a:lnTo>
                    <a:pt x="497" y="179"/>
                  </a:lnTo>
                  <a:lnTo>
                    <a:pt x="519" y="224"/>
                  </a:lnTo>
                  <a:lnTo>
                    <a:pt x="531" y="277"/>
                  </a:lnTo>
                  <a:lnTo>
                    <a:pt x="532" y="306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4551099" y="4848778"/>
              <a:ext cx="175971" cy="111140"/>
            </a:xfrm>
            <a:custGeom>
              <a:avLst/>
              <a:gdLst>
                <a:gd name="T0" fmla="*/ 530 w 530"/>
                <a:gd name="T1" fmla="*/ 335 h 335"/>
                <a:gd name="T2" fmla="*/ 530 w 530"/>
                <a:gd name="T3" fmla="*/ 0 h 335"/>
                <a:gd name="T4" fmla="*/ 513 w 530"/>
                <a:gd name="T5" fmla="*/ 0 h 335"/>
                <a:gd name="T6" fmla="*/ 407 w 530"/>
                <a:gd name="T7" fmla="*/ 7 h 335"/>
                <a:gd name="T8" fmla="*/ 314 w 530"/>
                <a:gd name="T9" fmla="*/ 21 h 335"/>
                <a:gd name="T10" fmla="*/ 215 w 530"/>
                <a:gd name="T11" fmla="*/ 48 h 335"/>
                <a:gd name="T12" fmla="*/ 144 w 530"/>
                <a:gd name="T13" fmla="*/ 80 h 335"/>
                <a:gd name="T14" fmla="*/ 101 w 530"/>
                <a:gd name="T15" fmla="*/ 107 h 335"/>
                <a:gd name="T16" fmla="*/ 64 w 530"/>
                <a:gd name="T17" fmla="*/ 140 h 335"/>
                <a:gd name="T18" fmla="*/ 34 w 530"/>
                <a:gd name="T19" fmla="*/ 179 h 335"/>
                <a:gd name="T20" fmla="*/ 12 w 530"/>
                <a:gd name="T21" fmla="*/ 224 h 335"/>
                <a:gd name="T22" fmla="*/ 1 w 530"/>
                <a:gd name="T23" fmla="*/ 277 h 335"/>
                <a:gd name="T24" fmla="*/ 0 w 530"/>
                <a:gd name="T25" fmla="*/ 306 h 335"/>
                <a:gd name="T26" fmla="*/ 530 w 530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0" h="335">
                  <a:moveTo>
                    <a:pt x="530" y="335"/>
                  </a:moveTo>
                  <a:lnTo>
                    <a:pt x="530" y="0"/>
                  </a:lnTo>
                  <a:lnTo>
                    <a:pt x="513" y="0"/>
                  </a:lnTo>
                  <a:lnTo>
                    <a:pt x="407" y="7"/>
                  </a:lnTo>
                  <a:lnTo>
                    <a:pt x="314" y="21"/>
                  </a:lnTo>
                  <a:lnTo>
                    <a:pt x="215" y="48"/>
                  </a:lnTo>
                  <a:lnTo>
                    <a:pt x="144" y="80"/>
                  </a:lnTo>
                  <a:lnTo>
                    <a:pt x="101" y="107"/>
                  </a:lnTo>
                  <a:lnTo>
                    <a:pt x="64" y="140"/>
                  </a:lnTo>
                  <a:lnTo>
                    <a:pt x="34" y="179"/>
                  </a:lnTo>
                  <a:lnTo>
                    <a:pt x="12" y="224"/>
                  </a:lnTo>
                  <a:lnTo>
                    <a:pt x="1" y="277"/>
                  </a:lnTo>
                  <a:lnTo>
                    <a:pt x="0" y="306"/>
                  </a:lnTo>
                  <a:lnTo>
                    <a:pt x="53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4664885" y="4848778"/>
              <a:ext cx="138925" cy="15744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4664885" y="4848778"/>
              <a:ext cx="138925" cy="48954"/>
            </a:xfrm>
            <a:custGeom>
              <a:avLst/>
              <a:gdLst>
                <a:gd name="T0" fmla="*/ 0 w 421"/>
                <a:gd name="T1" fmla="*/ 56 h 147"/>
                <a:gd name="T2" fmla="*/ 5 w 421"/>
                <a:gd name="T3" fmla="*/ 59 h 147"/>
                <a:gd name="T4" fmla="*/ 66 w 421"/>
                <a:gd name="T5" fmla="*/ 91 h 147"/>
                <a:gd name="T6" fmla="*/ 148 w 421"/>
                <a:gd name="T7" fmla="*/ 119 h 147"/>
                <a:gd name="T8" fmla="*/ 215 w 421"/>
                <a:gd name="T9" fmla="*/ 135 h 147"/>
                <a:gd name="T10" fmla="*/ 291 w 421"/>
                <a:gd name="T11" fmla="*/ 146 h 147"/>
                <a:gd name="T12" fmla="*/ 376 w 421"/>
                <a:gd name="T13" fmla="*/ 147 h 147"/>
                <a:gd name="T14" fmla="*/ 421 w 421"/>
                <a:gd name="T15" fmla="*/ 143 h 147"/>
                <a:gd name="T16" fmla="*/ 421 w 421"/>
                <a:gd name="T17" fmla="*/ 0 h 147"/>
                <a:gd name="T18" fmla="*/ 0 w 421"/>
                <a:gd name="T19" fmla="*/ 0 h 147"/>
                <a:gd name="T20" fmla="*/ 0 w 421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7">
                  <a:moveTo>
                    <a:pt x="0" y="56"/>
                  </a:moveTo>
                  <a:lnTo>
                    <a:pt x="5" y="59"/>
                  </a:lnTo>
                  <a:lnTo>
                    <a:pt x="66" y="91"/>
                  </a:lnTo>
                  <a:lnTo>
                    <a:pt x="148" y="119"/>
                  </a:lnTo>
                  <a:lnTo>
                    <a:pt x="215" y="135"/>
                  </a:lnTo>
                  <a:lnTo>
                    <a:pt x="291" y="146"/>
                  </a:lnTo>
                  <a:lnTo>
                    <a:pt x="376" y="147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4396297" y="4529913"/>
              <a:ext cx="134955" cy="154802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59 h 470"/>
                <a:gd name="T16" fmla="*/ 227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59 h 470"/>
                <a:gd name="T24" fmla="*/ 107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8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8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7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7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4937442" y="4529913"/>
              <a:ext cx="136279" cy="154802"/>
            </a:xfrm>
            <a:custGeom>
              <a:avLst/>
              <a:gdLst>
                <a:gd name="T0" fmla="*/ 411 w 411"/>
                <a:gd name="T1" fmla="*/ 235 h 470"/>
                <a:gd name="T2" fmla="*/ 411 w 411"/>
                <a:gd name="T3" fmla="*/ 259 h 470"/>
                <a:gd name="T4" fmla="*/ 402 w 411"/>
                <a:gd name="T5" fmla="*/ 305 h 470"/>
                <a:gd name="T6" fmla="*/ 387 w 411"/>
                <a:gd name="T7" fmla="*/ 347 h 470"/>
                <a:gd name="T8" fmla="*/ 364 w 411"/>
                <a:gd name="T9" fmla="*/ 385 h 470"/>
                <a:gd name="T10" fmla="*/ 336 w 411"/>
                <a:gd name="T11" fmla="*/ 416 h 470"/>
                <a:gd name="T12" fmla="*/ 304 w 411"/>
                <a:gd name="T13" fmla="*/ 442 h 470"/>
                <a:gd name="T14" fmla="*/ 267 w 411"/>
                <a:gd name="T15" fmla="*/ 459 h 470"/>
                <a:gd name="T16" fmla="*/ 227 w 411"/>
                <a:gd name="T17" fmla="*/ 469 h 470"/>
                <a:gd name="T18" fmla="*/ 205 w 411"/>
                <a:gd name="T19" fmla="*/ 470 h 470"/>
                <a:gd name="T20" fmla="*/ 185 w 411"/>
                <a:gd name="T21" fmla="*/ 469 h 470"/>
                <a:gd name="T22" fmla="*/ 144 w 411"/>
                <a:gd name="T23" fmla="*/ 459 h 470"/>
                <a:gd name="T24" fmla="*/ 107 w 411"/>
                <a:gd name="T25" fmla="*/ 442 h 470"/>
                <a:gd name="T26" fmla="*/ 74 w 411"/>
                <a:gd name="T27" fmla="*/ 416 h 470"/>
                <a:gd name="T28" fmla="*/ 46 w 411"/>
                <a:gd name="T29" fmla="*/ 385 h 470"/>
                <a:gd name="T30" fmla="*/ 24 w 411"/>
                <a:gd name="T31" fmla="*/ 347 h 470"/>
                <a:gd name="T32" fmla="*/ 8 w 411"/>
                <a:gd name="T33" fmla="*/ 305 h 470"/>
                <a:gd name="T34" fmla="*/ 1 w 411"/>
                <a:gd name="T35" fmla="*/ 259 h 470"/>
                <a:gd name="T36" fmla="*/ 0 w 411"/>
                <a:gd name="T37" fmla="*/ 235 h 470"/>
                <a:gd name="T38" fmla="*/ 1 w 411"/>
                <a:gd name="T39" fmla="*/ 210 h 470"/>
                <a:gd name="T40" fmla="*/ 8 w 411"/>
                <a:gd name="T41" fmla="*/ 165 h 470"/>
                <a:gd name="T42" fmla="*/ 24 w 411"/>
                <a:gd name="T43" fmla="*/ 123 h 470"/>
                <a:gd name="T44" fmla="*/ 46 w 411"/>
                <a:gd name="T45" fmla="*/ 85 h 470"/>
                <a:gd name="T46" fmla="*/ 74 w 411"/>
                <a:gd name="T47" fmla="*/ 53 h 470"/>
                <a:gd name="T48" fmla="*/ 107 w 411"/>
                <a:gd name="T49" fmla="*/ 28 h 470"/>
                <a:gd name="T50" fmla="*/ 144 w 411"/>
                <a:gd name="T51" fmla="*/ 10 h 470"/>
                <a:gd name="T52" fmla="*/ 185 w 411"/>
                <a:gd name="T53" fmla="*/ 0 h 470"/>
                <a:gd name="T54" fmla="*/ 205 w 411"/>
                <a:gd name="T55" fmla="*/ 0 h 470"/>
                <a:gd name="T56" fmla="*/ 227 w 411"/>
                <a:gd name="T57" fmla="*/ 0 h 470"/>
                <a:gd name="T58" fmla="*/ 267 w 411"/>
                <a:gd name="T59" fmla="*/ 10 h 470"/>
                <a:gd name="T60" fmla="*/ 304 w 411"/>
                <a:gd name="T61" fmla="*/ 28 h 470"/>
                <a:gd name="T62" fmla="*/ 336 w 411"/>
                <a:gd name="T63" fmla="*/ 53 h 470"/>
                <a:gd name="T64" fmla="*/ 364 w 411"/>
                <a:gd name="T65" fmla="*/ 85 h 470"/>
                <a:gd name="T66" fmla="*/ 387 w 411"/>
                <a:gd name="T67" fmla="*/ 123 h 470"/>
                <a:gd name="T68" fmla="*/ 402 w 411"/>
                <a:gd name="T69" fmla="*/ 165 h 470"/>
                <a:gd name="T70" fmla="*/ 411 w 411"/>
                <a:gd name="T71" fmla="*/ 210 h 470"/>
                <a:gd name="T72" fmla="*/ 411 w 411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1" h="470">
                  <a:moveTo>
                    <a:pt x="411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4" y="442"/>
                  </a:lnTo>
                  <a:lnTo>
                    <a:pt x="267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5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1" y="259"/>
                  </a:lnTo>
                  <a:lnTo>
                    <a:pt x="0" y="235"/>
                  </a:lnTo>
                  <a:lnTo>
                    <a:pt x="1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5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7" y="10"/>
                  </a:lnTo>
                  <a:lnTo>
                    <a:pt x="304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1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4463775" y="4260003"/>
              <a:ext cx="541145" cy="613915"/>
            </a:xfrm>
            <a:custGeom>
              <a:avLst/>
              <a:gdLst>
                <a:gd name="T0" fmla="*/ 1636 w 1637"/>
                <a:gd name="T1" fmla="*/ 567 h 1857"/>
                <a:gd name="T2" fmla="*/ 1618 w 1637"/>
                <a:gd name="T3" fmla="*/ 444 h 1857"/>
                <a:gd name="T4" fmla="*/ 1576 w 1637"/>
                <a:gd name="T5" fmla="*/ 333 h 1857"/>
                <a:gd name="T6" fmla="*/ 1508 w 1637"/>
                <a:gd name="T7" fmla="*/ 234 h 1857"/>
                <a:gd name="T8" fmla="*/ 1413 w 1637"/>
                <a:gd name="T9" fmla="*/ 150 h 1857"/>
                <a:gd name="T10" fmla="*/ 1293 w 1637"/>
                <a:gd name="T11" fmla="*/ 83 h 1857"/>
                <a:gd name="T12" fmla="*/ 1146 w 1637"/>
                <a:gd name="T13" fmla="*/ 35 h 1857"/>
                <a:gd name="T14" fmla="*/ 969 w 1637"/>
                <a:gd name="T15" fmla="*/ 5 h 1857"/>
                <a:gd name="T16" fmla="*/ 819 w 1637"/>
                <a:gd name="T17" fmla="*/ 0 h 1857"/>
                <a:gd name="T18" fmla="*/ 668 w 1637"/>
                <a:gd name="T19" fmla="*/ 5 h 1857"/>
                <a:gd name="T20" fmla="*/ 492 w 1637"/>
                <a:gd name="T21" fmla="*/ 35 h 1857"/>
                <a:gd name="T22" fmla="*/ 344 w 1637"/>
                <a:gd name="T23" fmla="*/ 83 h 1857"/>
                <a:gd name="T24" fmla="*/ 224 w 1637"/>
                <a:gd name="T25" fmla="*/ 150 h 1857"/>
                <a:gd name="T26" fmla="*/ 130 w 1637"/>
                <a:gd name="T27" fmla="*/ 234 h 1857"/>
                <a:gd name="T28" fmla="*/ 61 w 1637"/>
                <a:gd name="T29" fmla="*/ 333 h 1857"/>
                <a:gd name="T30" fmla="*/ 19 w 1637"/>
                <a:gd name="T31" fmla="*/ 444 h 1857"/>
                <a:gd name="T32" fmla="*/ 1 w 1637"/>
                <a:gd name="T33" fmla="*/ 567 h 1857"/>
                <a:gd name="T34" fmla="*/ 0 w 1637"/>
                <a:gd name="T35" fmla="*/ 668 h 1857"/>
                <a:gd name="T36" fmla="*/ 9 w 1637"/>
                <a:gd name="T37" fmla="*/ 992 h 1857"/>
                <a:gd name="T38" fmla="*/ 38 w 1637"/>
                <a:gd name="T39" fmla="*/ 1202 h 1857"/>
                <a:gd name="T40" fmla="*/ 100 w 1637"/>
                <a:gd name="T41" fmla="*/ 1408 h 1857"/>
                <a:gd name="T42" fmla="*/ 205 w 1637"/>
                <a:gd name="T43" fmla="*/ 1594 h 1857"/>
                <a:gd name="T44" fmla="*/ 343 w 1637"/>
                <a:gd name="T45" fmla="*/ 1725 h 1857"/>
                <a:gd name="T46" fmla="*/ 444 w 1637"/>
                <a:gd name="T47" fmla="*/ 1783 h 1857"/>
                <a:gd name="T48" fmla="*/ 563 w 1637"/>
                <a:gd name="T49" fmla="*/ 1827 h 1857"/>
                <a:gd name="T50" fmla="*/ 701 w 1637"/>
                <a:gd name="T51" fmla="*/ 1851 h 1857"/>
                <a:gd name="T52" fmla="*/ 819 w 1637"/>
                <a:gd name="T53" fmla="*/ 1857 h 1857"/>
                <a:gd name="T54" fmla="*/ 936 w 1637"/>
                <a:gd name="T55" fmla="*/ 1851 h 1857"/>
                <a:gd name="T56" fmla="*/ 1075 w 1637"/>
                <a:gd name="T57" fmla="*/ 1827 h 1857"/>
                <a:gd name="T58" fmla="*/ 1193 w 1637"/>
                <a:gd name="T59" fmla="*/ 1783 h 1857"/>
                <a:gd name="T60" fmla="*/ 1294 w 1637"/>
                <a:gd name="T61" fmla="*/ 1725 h 1857"/>
                <a:gd name="T62" fmla="*/ 1432 w 1637"/>
                <a:gd name="T63" fmla="*/ 1594 h 1857"/>
                <a:gd name="T64" fmla="*/ 1538 w 1637"/>
                <a:gd name="T65" fmla="*/ 1408 h 1857"/>
                <a:gd name="T66" fmla="*/ 1600 w 1637"/>
                <a:gd name="T67" fmla="*/ 1202 h 1857"/>
                <a:gd name="T68" fmla="*/ 1629 w 1637"/>
                <a:gd name="T69" fmla="*/ 992 h 1857"/>
                <a:gd name="T70" fmla="*/ 1637 w 1637"/>
                <a:gd name="T71" fmla="*/ 668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7" h="1857">
                  <a:moveTo>
                    <a:pt x="1636" y="599"/>
                  </a:moveTo>
                  <a:lnTo>
                    <a:pt x="1636" y="567"/>
                  </a:lnTo>
                  <a:lnTo>
                    <a:pt x="1630" y="504"/>
                  </a:lnTo>
                  <a:lnTo>
                    <a:pt x="1618" y="444"/>
                  </a:lnTo>
                  <a:lnTo>
                    <a:pt x="1600" y="387"/>
                  </a:lnTo>
                  <a:lnTo>
                    <a:pt x="1576" y="333"/>
                  </a:lnTo>
                  <a:lnTo>
                    <a:pt x="1545" y="281"/>
                  </a:lnTo>
                  <a:lnTo>
                    <a:pt x="1508" y="234"/>
                  </a:lnTo>
                  <a:lnTo>
                    <a:pt x="1464" y="190"/>
                  </a:lnTo>
                  <a:lnTo>
                    <a:pt x="1413" y="150"/>
                  </a:lnTo>
                  <a:lnTo>
                    <a:pt x="1356" y="114"/>
                  </a:lnTo>
                  <a:lnTo>
                    <a:pt x="1293" y="83"/>
                  </a:lnTo>
                  <a:lnTo>
                    <a:pt x="1223" y="56"/>
                  </a:lnTo>
                  <a:lnTo>
                    <a:pt x="1146" y="35"/>
                  </a:lnTo>
                  <a:lnTo>
                    <a:pt x="1061" y="17"/>
                  </a:lnTo>
                  <a:lnTo>
                    <a:pt x="969" y="5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6" y="0"/>
                  </a:lnTo>
                  <a:lnTo>
                    <a:pt x="668" y="5"/>
                  </a:lnTo>
                  <a:lnTo>
                    <a:pt x="577" y="17"/>
                  </a:lnTo>
                  <a:lnTo>
                    <a:pt x="492" y="35"/>
                  </a:lnTo>
                  <a:lnTo>
                    <a:pt x="414" y="56"/>
                  </a:lnTo>
                  <a:lnTo>
                    <a:pt x="344" y="83"/>
                  </a:lnTo>
                  <a:lnTo>
                    <a:pt x="281" y="114"/>
                  </a:lnTo>
                  <a:lnTo>
                    <a:pt x="224" y="150"/>
                  </a:lnTo>
                  <a:lnTo>
                    <a:pt x="173" y="190"/>
                  </a:lnTo>
                  <a:lnTo>
                    <a:pt x="130" y="234"/>
                  </a:lnTo>
                  <a:lnTo>
                    <a:pt x="93" y="281"/>
                  </a:lnTo>
                  <a:lnTo>
                    <a:pt x="61" y="333"/>
                  </a:lnTo>
                  <a:lnTo>
                    <a:pt x="38" y="387"/>
                  </a:lnTo>
                  <a:lnTo>
                    <a:pt x="19" y="444"/>
                  </a:lnTo>
                  <a:lnTo>
                    <a:pt x="8" y="504"/>
                  </a:lnTo>
                  <a:lnTo>
                    <a:pt x="1" y="567"/>
                  </a:lnTo>
                  <a:lnTo>
                    <a:pt x="1" y="599"/>
                  </a:lnTo>
                  <a:lnTo>
                    <a:pt x="0" y="668"/>
                  </a:lnTo>
                  <a:lnTo>
                    <a:pt x="1" y="842"/>
                  </a:lnTo>
                  <a:lnTo>
                    <a:pt x="9" y="992"/>
                  </a:lnTo>
                  <a:lnTo>
                    <a:pt x="20" y="1096"/>
                  </a:lnTo>
                  <a:lnTo>
                    <a:pt x="38" y="1202"/>
                  </a:lnTo>
                  <a:lnTo>
                    <a:pt x="64" y="1306"/>
                  </a:lnTo>
                  <a:lnTo>
                    <a:pt x="100" y="1408"/>
                  </a:lnTo>
                  <a:lnTo>
                    <a:pt x="146" y="1505"/>
                  </a:lnTo>
                  <a:lnTo>
                    <a:pt x="205" y="1594"/>
                  </a:lnTo>
                  <a:lnTo>
                    <a:pt x="279" y="1674"/>
                  </a:lnTo>
                  <a:lnTo>
                    <a:pt x="343" y="1725"/>
                  </a:lnTo>
                  <a:lnTo>
                    <a:pt x="392" y="1757"/>
                  </a:lnTo>
                  <a:lnTo>
                    <a:pt x="444" y="1783"/>
                  </a:lnTo>
                  <a:lnTo>
                    <a:pt x="501" y="1807"/>
                  </a:lnTo>
                  <a:lnTo>
                    <a:pt x="563" y="1827"/>
                  </a:lnTo>
                  <a:lnTo>
                    <a:pt x="629" y="1841"/>
                  </a:lnTo>
                  <a:lnTo>
                    <a:pt x="701" y="1851"/>
                  </a:lnTo>
                  <a:lnTo>
                    <a:pt x="778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6" y="1851"/>
                  </a:lnTo>
                  <a:lnTo>
                    <a:pt x="1008" y="1841"/>
                  </a:lnTo>
                  <a:lnTo>
                    <a:pt x="1075" y="1827"/>
                  </a:lnTo>
                  <a:lnTo>
                    <a:pt x="1136" y="1807"/>
                  </a:lnTo>
                  <a:lnTo>
                    <a:pt x="1193" y="1783"/>
                  </a:lnTo>
                  <a:lnTo>
                    <a:pt x="1246" y="1757"/>
                  </a:lnTo>
                  <a:lnTo>
                    <a:pt x="1294" y="1725"/>
                  </a:lnTo>
                  <a:lnTo>
                    <a:pt x="1360" y="1674"/>
                  </a:lnTo>
                  <a:lnTo>
                    <a:pt x="1432" y="1594"/>
                  </a:lnTo>
                  <a:lnTo>
                    <a:pt x="1491" y="1505"/>
                  </a:lnTo>
                  <a:lnTo>
                    <a:pt x="1538" y="1408"/>
                  </a:lnTo>
                  <a:lnTo>
                    <a:pt x="1574" y="1306"/>
                  </a:lnTo>
                  <a:lnTo>
                    <a:pt x="1600" y="1202"/>
                  </a:lnTo>
                  <a:lnTo>
                    <a:pt x="1618" y="1096"/>
                  </a:lnTo>
                  <a:lnTo>
                    <a:pt x="1629" y="992"/>
                  </a:lnTo>
                  <a:lnTo>
                    <a:pt x="1637" y="842"/>
                  </a:lnTo>
                  <a:lnTo>
                    <a:pt x="1637" y="668"/>
                  </a:lnTo>
                  <a:lnTo>
                    <a:pt x="1636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4573592" y="4556375"/>
              <a:ext cx="58216" cy="6350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90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3 w 178"/>
                <a:gd name="T19" fmla="*/ 117 h 195"/>
                <a:gd name="T20" fmla="*/ 0 w 178"/>
                <a:gd name="T21" fmla="*/ 98 h 195"/>
                <a:gd name="T22" fmla="*/ 3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90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90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3" y="117"/>
                  </a:lnTo>
                  <a:lnTo>
                    <a:pt x="0" y="98"/>
                  </a:lnTo>
                  <a:lnTo>
                    <a:pt x="3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90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4581530" y="4565637"/>
              <a:ext cx="17200" cy="17200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8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2 w 53"/>
                <a:gd name="T11" fmla="*/ 38 h 53"/>
                <a:gd name="T12" fmla="*/ 0 w 53"/>
                <a:gd name="T13" fmla="*/ 27 h 53"/>
                <a:gd name="T14" fmla="*/ 2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8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4553745" y="4490221"/>
              <a:ext cx="95263" cy="31754"/>
            </a:xfrm>
            <a:custGeom>
              <a:avLst/>
              <a:gdLst>
                <a:gd name="T0" fmla="*/ 9 w 289"/>
                <a:gd name="T1" fmla="*/ 88 h 97"/>
                <a:gd name="T2" fmla="*/ 17 w 289"/>
                <a:gd name="T3" fmla="*/ 90 h 97"/>
                <a:gd name="T4" fmla="*/ 36 w 289"/>
                <a:gd name="T5" fmla="*/ 90 h 97"/>
                <a:gd name="T6" fmla="*/ 69 w 289"/>
                <a:gd name="T7" fmla="*/ 81 h 97"/>
                <a:gd name="T8" fmla="*/ 131 w 289"/>
                <a:gd name="T9" fmla="*/ 70 h 97"/>
                <a:gd name="T10" fmla="*/ 194 w 289"/>
                <a:gd name="T11" fmla="*/ 73 h 97"/>
                <a:gd name="T12" fmla="*/ 243 w 289"/>
                <a:gd name="T13" fmla="*/ 85 h 97"/>
                <a:gd name="T14" fmla="*/ 272 w 289"/>
                <a:gd name="T15" fmla="*/ 95 h 97"/>
                <a:gd name="T16" fmla="*/ 276 w 289"/>
                <a:gd name="T17" fmla="*/ 97 h 97"/>
                <a:gd name="T18" fmla="*/ 285 w 289"/>
                <a:gd name="T19" fmla="*/ 91 h 97"/>
                <a:gd name="T20" fmla="*/ 289 w 289"/>
                <a:gd name="T21" fmla="*/ 78 h 97"/>
                <a:gd name="T22" fmla="*/ 288 w 289"/>
                <a:gd name="T23" fmla="*/ 61 h 97"/>
                <a:gd name="T24" fmla="*/ 279 w 289"/>
                <a:gd name="T25" fmla="*/ 42 h 97"/>
                <a:gd name="T26" fmla="*/ 258 w 289"/>
                <a:gd name="T27" fmla="*/ 23 h 97"/>
                <a:gd name="T28" fmla="*/ 227 w 289"/>
                <a:gd name="T29" fmla="*/ 8 h 97"/>
                <a:gd name="T30" fmla="*/ 181 w 289"/>
                <a:gd name="T31" fmla="*/ 0 h 97"/>
                <a:gd name="T32" fmla="*/ 152 w 289"/>
                <a:gd name="T33" fmla="*/ 0 h 97"/>
                <a:gd name="T34" fmla="*/ 126 w 289"/>
                <a:gd name="T35" fmla="*/ 0 h 97"/>
                <a:gd name="T36" fmla="*/ 83 w 289"/>
                <a:gd name="T37" fmla="*/ 6 h 97"/>
                <a:gd name="T38" fmla="*/ 50 w 289"/>
                <a:gd name="T39" fmla="*/ 18 h 97"/>
                <a:gd name="T40" fmla="*/ 26 w 289"/>
                <a:gd name="T41" fmla="*/ 32 h 97"/>
                <a:gd name="T42" fmla="*/ 10 w 289"/>
                <a:gd name="T43" fmla="*/ 48 h 97"/>
                <a:gd name="T44" fmla="*/ 1 w 289"/>
                <a:gd name="T45" fmla="*/ 63 h 97"/>
                <a:gd name="T46" fmla="*/ 0 w 289"/>
                <a:gd name="T47" fmla="*/ 76 h 97"/>
                <a:gd name="T48" fmla="*/ 4 w 289"/>
                <a:gd name="T49" fmla="*/ 86 h 97"/>
                <a:gd name="T50" fmla="*/ 9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9" y="88"/>
                  </a:moveTo>
                  <a:lnTo>
                    <a:pt x="17" y="90"/>
                  </a:lnTo>
                  <a:lnTo>
                    <a:pt x="36" y="90"/>
                  </a:lnTo>
                  <a:lnTo>
                    <a:pt x="69" y="81"/>
                  </a:lnTo>
                  <a:lnTo>
                    <a:pt x="131" y="70"/>
                  </a:lnTo>
                  <a:lnTo>
                    <a:pt x="194" y="73"/>
                  </a:lnTo>
                  <a:lnTo>
                    <a:pt x="243" y="85"/>
                  </a:lnTo>
                  <a:lnTo>
                    <a:pt x="272" y="95"/>
                  </a:lnTo>
                  <a:lnTo>
                    <a:pt x="276" y="97"/>
                  </a:lnTo>
                  <a:lnTo>
                    <a:pt x="285" y="91"/>
                  </a:lnTo>
                  <a:lnTo>
                    <a:pt x="289" y="78"/>
                  </a:lnTo>
                  <a:lnTo>
                    <a:pt x="288" y="61"/>
                  </a:lnTo>
                  <a:lnTo>
                    <a:pt x="279" y="42"/>
                  </a:lnTo>
                  <a:lnTo>
                    <a:pt x="258" y="23"/>
                  </a:lnTo>
                  <a:lnTo>
                    <a:pt x="227" y="8"/>
                  </a:lnTo>
                  <a:lnTo>
                    <a:pt x="181" y="0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6"/>
                  </a:lnTo>
                  <a:lnTo>
                    <a:pt x="50" y="18"/>
                  </a:lnTo>
                  <a:lnTo>
                    <a:pt x="26" y="32"/>
                  </a:lnTo>
                  <a:lnTo>
                    <a:pt x="10" y="48"/>
                  </a:lnTo>
                  <a:lnTo>
                    <a:pt x="1" y="63"/>
                  </a:lnTo>
                  <a:lnTo>
                    <a:pt x="0" y="76"/>
                  </a:lnTo>
                  <a:lnTo>
                    <a:pt x="4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4840856" y="4556375"/>
              <a:ext cx="58216" cy="6350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89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1 w 178"/>
                <a:gd name="T19" fmla="*/ 117 h 195"/>
                <a:gd name="T20" fmla="*/ 0 w 178"/>
                <a:gd name="T21" fmla="*/ 98 h 195"/>
                <a:gd name="T22" fmla="*/ 1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89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89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89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4848795" y="4565637"/>
              <a:ext cx="17200" cy="17200"/>
            </a:xfrm>
            <a:custGeom>
              <a:avLst/>
              <a:gdLst>
                <a:gd name="T0" fmla="*/ 53 w 53"/>
                <a:gd name="T1" fmla="*/ 27 h 53"/>
                <a:gd name="T2" fmla="*/ 51 w 53"/>
                <a:gd name="T3" fmla="*/ 38 h 53"/>
                <a:gd name="T4" fmla="*/ 37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7 w 53"/>
                <a:gd name="T21" fmla="*/ 2 h 53"/>
                <a:gd name="T22" fmla="*/ 51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4819687" y="4490221"/>
              <a:ext cx="96586" cy="31754"/>
            </a:xfrm>
            <a:custGeom>
              <a:avLst/>
              <a:gdLst>
                <a:gd name="T0" fmla="*/ 281 w 289"/>
                <a:gd name="T1" fmla="*/ 88 h 97"/>
                <a:gd name="T2" fmla="*/ 273 w 289"/>
                <a:gd name="T3" fmla="*/ 90 h 97"/>
                <a:gd name="T4" fmla="*/ 254 w 289"/>
                <a:gd name="T5" fmla="*/ 90 h 97"/>
                <a:gd name="T6" fmla="*/ 220 w 289"/>
                <a:gd name="T7" fmla="*/ 81 h 97"/>
                <a:gd name="T8" fmla="*/ 158 w 289"/>
                <a:gd name="T9" fmla="*/ 70 h 97"/>
                <a:gd name="T10" fmla="*/ 96 w 289"/>
                <a:gd name="T11" fmla="*/ 73 h 97"/>
                <a:gd name="T12" fmla="*/ 46 w 289"/>
                <a:gd name="T13" fmla="*/ 85 h 97"/>
                <a:gd name="T14" fmla="*/ 18 w 289"/>
                <a:gd name="T15" fmla="*/ 95 h 97"/>
                <a:gd name="T16" fmla="*/ 13 w 289"/>
                <a:gd name="T17" fmla="*/ 97 h 97"/>
                <a:gd name="T18" fmla="*/ 4 w 289"/>
                <a:gd name="T19" fmla="*/ 91 h 97"/>
                <a:gd name="T20" fmla="*/ 0 w 289"/>
                <a:gd name="T21" fmla="*/ 78 h 97"/>
                <a:gd name="T22" fmla="*/ 1 w 289"/>
                <a:gd name="T23" fmla="*/ 61 h 97"/>
                <a:gd name="T24" fmla="*/ 11 w 289"/>
                <a:gd name="T25" fmla="*/ 42 h 97"/>
                <a:gd name="T26" fmla="*/ 31 w 289"/>
                <a:gd name="T27" fmla="*/ 23 h 97"/>
                <a:gd name="T28" fmla="*/ 62 w 289"/>
                <a:gd name="T29" fmla="*/ 8 h 97"/>
                <a:gd name="T30" fmla="*/ 108 w 289"/>
                <a:gd name="T31" fmla="*/ 0 h 97"/>
                <a:gd name="T32" fmla="*/ 138 w 289"/>
                <a:gd name="T33" fmla="*/ 0 h 97"/>
                <a:gd name="T34" fmla="*/ 163 w 289"/>
                <a:gd name="T35" fmla="*/ 0 h 97"/>
                <a:gd name="T36" fmla="*/ 206 w 289"/>
                <a:gd name="T37" fmla="*/ 6 h 97"/>
                <a:gd name="T38" fmla="*/ 240 w 289"/>
                <a:gd name="T39" fmla="*/ 18 h 97"/>
                <a:gd name="T40" fmla="*/ 263 w 289"/>
                <a:gd name="T41" fmla="*/ 32 h 97"/>
                <a:gd name="T42" fmla="*/ 280 w 289"/>
                <a:gd name="T43" fmla="*/ 48 h 97"/>
                <a:gd name="T44" fmla="*/ 288 w 289"/>
                <a:gd name="T45" fmla="*/ 63 h 97"/>
                <a:gd name="T46" fmla="*/ 289 w 289"/>
                <a:gd name="T47" fmla="*/ 76 h 97"/>
                <a:gd name="T48" fmla="*/ 285 w 289"/>
                <a:gd name="T49" fmla="*/ 86 h 97"/>
                <a:gd name="T50" fmla="*/ 281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281" y="88"/>
                  </a:moveTo>
                  <a:lnTo>
                    <a:pt x="273" y="90"/>
                  </a:lnTo>
                  <a:lnTo>
                    <a:pt x="254" y="90"/>
                  </a:lnTo>
                  <a:lnTo>
                    <a:pt x="220" y="81"/>
                  </a:lnTo>
                  <a:lnTo>
                    <a:pt x="158" y="70"/>
                  </a:lnTo>
                  <a:lnTo>
                    <a:pt x="96" y="73"/>
                  </a:lnTo>
                  <a:lnTo>
                    <a:pt x="46" y="85"/>
                  </a:lnTo>
                  <a:lnTo>
                    <a:pt x="18" y="95"/>
                  </a:lnTo>
                  <a:lnTo>
                    <a:pt x="13" y="97"/>
                  </a:lnTo>
                  <a:lnTo>
                    <a:pt x="4" y="91"/>
                  </a:lnTo>
                  <a:lnTo>
                    <a:pt x="0" y="78"/>
                  </a:lnTo>
                  <a:lnTo>
                    <a:pt x="1" y="61"/>
                  </a:lnTo>
                  <a:lnTo>
                    <a:pt x="11" y="42"/>
                  </a:lnTo>
                  <a:lnTo>
                    <a:pt x="31" y="23"/>
                  </a:lnTo>
                  <a:lnTo>
                    <a:pt x="62" y="8"/>
                  </a:lnTo>
                  <a:lnTo>
                    <a:pt x="108" y="0"/>
                  </a:lnTo>
                  <a:lnTo>
                    <a:pt x="138" y="0"/>
                  </a:lnTo>
                  <a:lnTo>
                    <a:pt x="163" y="0"/>
                  </a:lnTo>
                  <a:lnTo>
                    <a:pt x="206" y="6"/>
                  </a:lnTo>
                  <a:lnTo>
                    <a:pt x="240" y="18"/>
                  </a:lnTo>
                  <a:lnTo>
                    <a:pt x="263" y="32"/>
                  </a:lnTo>
                  <a:lnTo>
                    <a:pt x="280" y="48"/>
                  </a:lnTo>
                  <a:lnTo>
                    <a:pt x="288" y="63"/>
                  </a:lnTo>
                  <a:lnTo>
                    <a:pt x="289" y="76"/>
                  </a:lnTo>
                  <a:lnTo>
                    <a:pt x="285" y="86"/>
                  </a:lnTo>
                  <a:lnTo>
                    <a:pt x="281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4688701" y="4687361"/>
              <a:ext cx="92616" cy="33077"/>
            </a:xfrm>
            <a:custGeom>
              <a:avLst/>
              <a:gdLst>
                <a:gd name="T0" fmla="*/ 140 w 279"/>
                <a:gd name="T1" fmla="*/ 43 h 100"/>
                <a:gd name="T2" fmla="*/ 108 w 279"/>
                <a:gd name="T3" fmla="*/ 41 h 100"/>
                <a:gd name="T4" fmla="*/ 56 w 279"/>
                <a:gd name="T5" fmla="*/ 24 h 100"/>
                <a:gd name="T6" fmla="*/ 20 w 279"/>
                <a:gd name="T7" fmla="*/ 6 h 100"/>
                <a:gd name="T8" fmla="*/ 5 w 279"/>
                <a:gd name="T9" fmla="*/ 0 h 100"/>
                <a:gd name="T10" fmla="*/ 0 w 279"/>
                <a:gd name="T11" fmla="*/ 3 h 100"/>
                <a:gd name="T12" fmla="*/ 0 w 279"/>
                <a:gd name="T13" fmla="*/ 9 h 100"/>
                <a:gd name="T14" fmla="*/ 0 w 279"/>
                <a:gd name="T15" fmla="*/ 22 h 100"/>
                <a:gd name="T16" fmla="*/ 13 w 279"/>
                <a:gd name="T17" fmla="*/ 52 h 100"/>
                <a:gd name="T18" fmla="*/ 34 w 279"/>
                <a:gd name="T19" fmla="*/ 73 h 100"/>
                <a:gd name="T20" fmla="*/ 56 w 279"/>
                <a:gd name="T21" fmla="*/ 86 h 100"/>
                <a:gd name="T22" fmla="*/ 84 w 279"/>
                <a:gd name="T23" fmla="*/ 95 h 100"/>
                <a:gd name="T24" fmla="*/ 119 w 279"/>
                <a:gd name="T25" fmla="*/ 100 h 100"/>
                <a:gd name="T26" fmla="*/ 140 w 279"/>
                <a:gd name="T27" fmla="*/ 100 h 100"/>
                <a:gd name="T28" fmla="*/ 160 w 279"/>
                <a:gd name="T29" fmla="*/ 100 h 100"/>
                <a:gd name="T30" fmla="*/ 196 w 279"/>
                <a:gd name="T31" fmla="*/ 95 h 100"/>
                <a:gd name="T32" fmla="*/ 224 w 279"/>
                <a:gd name="T33" fmla="*/ 86 h 100"/>
                <a:gd name="T34" fmla="*/ 245 w 279"/>
                <a:gd name="T35" fmla="*/ 73 h 100"/>
                <a:gd name="T36" fmla="*/ 267 w 279"/>
                <a:gd name="T37" fmla="*/ 52 h 100"/>
                <a:gd name="T38" fmla="*/ 279 w 279"/>
                <a:gd name="T39" fmla="*/ 22 h 100"/>
                <a:gd name="T40" fmla="*/ 279 w 279"/>
                <a:gd name="T41" fmla="*/ 9 h 100"/>
                <a:gd name="T42" fmla="*/ 279 w 279"/>
                <a:gd name="T43" fmla="*/ 3 h 100"/>
                <a:gd name="T44" fmla="*/ 274 w 279"/>
                <a:gd name="T45" fmla="*/ 0 h 100"/>
                <a:gd name="T46" fmla="*/ 259 w 279"/>
                <a:gd name="T47" fmla="*/ 6 h 100"/>
                <a:gd name="T48" fmla="*/ 224 w 279"/>
                <a:gd name="T49" fmla="*/ 24 h 100"/>
                <a:gd name="T50" fmla="*/ 172 w 279"/>
                <a:gd name="T51" fmla="*/ 41 h 100"/>
                <a:gd name="T52" fmla="*/ 140 w 279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100">
                  <a:moveTo>
                    <a:pt x="140" y="43"/>
                  </a:moveTo>
                  <a:lnTo>
                    <a:pt x="108" y="41"/>
                  </a:lnTo>
                  <a:lnTo>
                    <a:pt x="56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22"/>
                  </a:lnTo>
                  <a:lnTo>
                    <a:pt x="13" y="52"/>
                  </a:lnTo>
                  <a:lnTo>
                    <a:pt x="34" y="73"/>
                  </a:lnTo>
                  <a:lnTo>
                    <a:pt x="56" y="86"/>
                  </a:lnTo>
                  <a:lnTo>
                    <a:pt x="84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0" y="100"/>
                  </a:lnTo>
                  <a:lnTo>
                    <a:pt x="196" y="95"/>
                  </a:lnTo>
                  <a:lnTo>
                    <a:pt x="224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79" y="9"/>
                  </a:lnTo>
                  <a:lnTo>
                    <a:pt x="279" y="3"/>
                  </a:lnTo>
                  <a:lnTo>
                    <a:pt x="274" y="0"/>
                  </a:lnTo>
                  <a:lnTo>
                    <a:pt x="259" y="6"/>
                  </a:lnTo>
                  <a:lnTo>
                    <a:pt x="224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4719132" y="4793209"/>
              <a:ext cx="31754" cy="10585"/>
            </a:xfrm>
            <a:custGeom>
              <a:avLst/>
              <a:gdLst>
                <a:gd name="T0" fmla="*/ 49 w 97"/>
                <a:gd name="T1" fmla="*/ 15 h 36"/>
                <a:gd name="T2" fmla="*/ 27 w 97"/>
                <a:gd name="T3" fmla="*/ 12 h 36"/>
                <a:gd name="T4" fmla="*/ 8 w 97"/>
                <a:gd name="T5" fmla="*/ 2 h 36"/>
                <a:gd name="T6" fmla="*/ 1 w 97"/>
                <a:gd name="T7" fmla="*/ 0 h 36"/>
                <a:gd name="T8" fmla="*/ 0 w 97"/>
                <a:gd name="T9" fmla="*/ 3 h 36"/>
                <a:gd name="T10" fmla="*/ 1 w 97"/>
                <a:gd name="T11" fmla="*/ 13 h 36"/>
                <a:gd name="T12" fmla="*/ 15 w 97"/>
                <a:gd name="T13" fmla="*/ 28 h 36"/>
                <a:gd name="T14" fmla="*/ 35 w 97"/>
                <a:gd name="T15" fmla="*/ 34 h 36"/>
                <a:gd name="T16" fmla="*/ 49 w 97"/>
                <a:gd name="T17" fmla="*/ 36 h 36"/>
                <a:gd name="T18" fmla="*/ 63 w 97"/>
                <a:gd name="T19" fmla="*/ 34 h 36"/>
                <a:gd name="T20" fmla="*/ 82 w 97"/>
                <a:gd name="T21" fmla="*/ 28 h 36"/>
                <a:gd name="T22" fmla="*/ 96 w 97"/>
                <a:gd name="T23" fmla="*/ 13 h 36"/>
                <a:gd name="T24" fmla="*/ 97 w 97"/>
                <a:gd name="T25" fmla="*/ 3 h 36"/>
                <a:gd name="T26" fmla="*/ 97 w 97"/>
                <a:gd name="T27" fmla="*/ 0 h 36"/>
                <a:gd name="T28" fmla="*/ 91 w 97"/>
                <a:gd name="T29" fmla="*/ 2 h 36"/>
                <a:gd name="T30" fmla="*/ 70 w 97"/>
                <a:gd name="T31" fmla="*/ 12 h 36"/>
                <a:gd name="T32" fmla="*/ 49 w 97"/>
                <a:gd name="T3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6">
                  <a:moveTo>
                    <a:pt x="49" y="15"/>
                  </a:moveTo>
                  <a:lnTo>
                    <a:pt x="27" y="12"/>
                  </a:lnTo>
                  <a:lnTo>
                    <a:pt x="8" y="2"/>
                  </a:lnTo>
                  <a:lnTo>
                    <a:pt x="1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9" y="36"/>
                  </a:lnTo>
                  <a:lnTo>
                    <a:pt x="63" y="34"/>
                  </a:lnTo>
                  <a:lnTo>
                    <a:pt x="82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70" y="12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4660916" y="4756162"/>
              <a:ext cx="146863" cy="23816"/>
            </a:xfrm>
            <a:custGeom>
              <a:avLst/>
              <a:gdLst>
                <a:gd name="T0" fmla="*/ 223 w 445"/>
                <a:gd name="T1" fmla="*/ 45 h 73"/>
                <a:gd name="T2" fmla="*/ 172 w 445"/>
                <a:gd name="T3" fmla="*/ 43 h 73"/>
                <a:gd name="T4" fmla="*/ 90 w 445"/>
                <a:gd name="T5" fmla="*/ 28 h 73"/>
                <a:gd name="T6" fmla="*/ 33 w 445"/>
                <a:gd name="T7" fmla="*/ 10 h 73"/>
                <a:gd name="T8" fmla="*/ 3 w 445"/>
                <a:gd name="T9" fmla="*/ 0 h 73"/>
                <a:gd name="T10" fmla="*/ 0 w 445"/>
                <a:gd name="T11" fmla="*/ 3 h 73"/>
                <a:gd name="T12" fmla="*/ 2 w 445"/>
                <a:gd name="T13" fmla="*/ 10 h 73"/>
                <a:gd name="T14" fmla="*/ 21 w 445"/>
                <a:gd name="T15" fmla="*/ 31 h 73"/>
                <a:gd name="T16" fmla="*/ 71 w 445"/>
                <a:gd name="T17" fmla="*/ 55 h 73"/>
                <a:gd name="T18" fmla="*/ 134 w 445"/>
                <a:gd name="T19" fmla="*/ 69 h 73"/>
                <a:gd name="T20" fmla="*/ 189 w 445"/>
                <a:gd name="T21" fmla="*/ 73 h 73"/>
                <a:gd name="T22" fmla="*/ 223 w 445"/>
                <a:gd name="T23" fmla="*/ 73 h 73"/>
                <a:gd name="T24" fmla="*/ 256 w 445"/>
                <a:gd name="T25" fmla="*/ 73 h 73"/>
                <a:gd name="T26" fmla="*/ 311 w 445"/>
                <a:gd name="T27" fmla="*/ 69 h 73"/>
                <a:gd name="T28" fmla="*/ 374 w 445"/>
                <a:gd name="T29" fmla="*/ 55 h 73"/>
                <a:gd name="T30" fmla="*/ 424 w 445"/>
                <a:gd name="T31" fmla="*/ 31 h 73"/>
                <a:gd name="T32" fmla="*/ 443 w 445"/>
                <a:gd name="T33" fmla="*/ 10 h 73"/>
                <a:gd name="T34" fmla="*/ 445 w 445"/>
                <a:gd name="T35" fmla="*/ 3 h 73"/>
                <a:gd name="T36" fmla="*/ 442 w 445"/>
                <a:gd name="T37" fmla="*/ 0 h 73"/>
                <a:gd name="T38" fmla="*/ 412 w 445"/>
                <a:gd name="T39" fmla="*/ 10 h 73"/>
                <a:gd name="T40" fmla="*/ 355 w 445"/>
                <a:gd name="T41" fmla="*/ 28 h 73"/>
                <a:gd name="T42" fmla="*/ 273 w 445"/>
                <a:gd name="T43" fmla="*/ 43 h 73"/>
                <a:gd name="T44" fmla="*/ 223 w 445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3">
                  <a:moveTo>
                    <a:pt x="223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3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2" y="10"/>
                  </a:lnTo>
                  <a:lnTo>
                    <a:pt x="21" y="31"/>
                  </a:lnTo>
                  <a:lnTo>
                    <a:pt x="71" y="55"/>
                  </a:lnTo>
                  <a:lnTo>
                    <a:pt x="134" y="69"/>
                  </a:lnTo>
                  <a:lnTo>
                    <a:pt x="189" y="73"/>
                  </a:lnTo>
                  <a:lnTo>
                    <a:pt x="223" y="73"/>
                  </a:lnTo>
                  <a:lnTo>
                    <a:pt x="256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4" y="31"/>
                  </a:lnTo>
                  <a:lnTo>
                    <a:pt x="443" y="10"/>
                  </a:lnTo>
                  <a:lnTo>
                    <a:pt x="445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3" y="43"/>
                  </a:lnTo>
                  <a:lnTo>
                    <a:pt x="223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4525961" y="4651638"/>
              <a:ext cx="79386" cy="79385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4868641" y="4651638"/>
              <a:ext cx="80709" cy="79385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4429375" y="4912287"/>
              <a:ext cx="305634" cy="175971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1 w 923"/>
                <a:gd name="T7" fmla="*/ 511 h 532"/>
                <a:gd name="T8" fmla="*/ 10 w 923"/>
                <a:gd name="T9" fmla="*/ 468 h 532"/>
                <a:gd name="T10" fmla="*/ 30 w 923"/>
                <a:gd name="T11" fmla="*/ 425 h 532"/>
                <a:gd name="T12" fmla="*/ 58 w 923"/>
                <a:gd name="T13" fmla="*/ 380 h 532"/>
                <a:gd name="T14" fmla="*/ 94 w 923"/>
                <a:gd name="T15" fmla="*/ 335 h 532"/>
                <a:gd name="T16" fmla="*/ 138 w 923"/>
                <a:gd name="T17" fmla="*/ 291 h 532"/>
                <a:gd name="T18" fmla="*/ 190 w 923"/>
                <a:gd name="T19" fmla="*/ 246 h 532"/>
                <a:gd name="T20" fmla="*/ 248 w 923"/>
                <a:gd name="T21" fmla="*/ 204 h 532"/>
                <a:gd name="T22" fmla="*/ 312 w 923"/>
                <a:gd name="T23" fmla="*/ 166 h 532"/>
                <a:gd name="T24" fmla="*/ 380 w 923"/>
                <a:gd name="T25" fmla="*/ 128 h 532"/>
                <a:gd name="T26" fmla="*/ 455 w 923"/>
                <a:gd name="T27" fmla="*/ 95 h 532"/>
                <a:gd name="T28" fmla="*/ 533 w 923"/>
                <a:gd name="T29" fmla="*/ 66 h 532"/>
                <a:gd name="T30" fmla="*/ 615 w 923"/>
                <a:gd name="T31" fmla="*/ 41 h 532"/>
                <a:gd name="T32" fmla="*/ 700 w 923"/>
                <a:gd name="T33" fmla="*/ 21 h 532"/>
                <a:gd name="T34" fmla="*/ 788 w 923"/>
                <a:gd name="T35" fmla="*/ 7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0" y="468"/>
                  </a:lnTo>
                  <a:lnTo>
                    <a:pt x="30" y="425"/>
                  </a:lnTo>
                  <a:lnTo>
                    <a:pt x="58" y="380"/>
                  </a:lnTo>
                  <a:lnTo>
                    <a:pt x="94" y="335"/>
                  </a:lnTo>
                  <a:lnTo>
                    <a:pt x="138" y="291"/>
                  </a:lnTo>
                  <a:lnTo>
                    <a:pt x="190" y="246"/>
                  </a:lnTo>
                  <a:lnTo>
                    <a:pt x="248" y="204"/>
                  </a:lnTo>
                  <a:lnTo>
                    <a:pt x="312" y="166"/>
                  </a:lnTo>
                  <a:lnTo>
                    <a:pt x="380" y="128"/>
                  </a:lnTo>
                  <a:lnTo>
                    <a:pt x="455" y="95"/>
                  </a:lnTo>
                  <a:lnTo>
                    <a:pt x="533" y="66"/>
                  </a:lnTo>
                  <a:lnTo>
                    <a:pt x="615" y="41"/>
                  </a:lnTo>
                  <a:lnTo>
                    <a:pt x="700" y="21"/>
                  </a:lnTo>
                  <a:lnTo>
                    <a:pt x="788" y="7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4735009" y="4912287"/>
              <a:ext cx="304311" cy="175971"/>
            </a:xfrm>
            <a:custGeom>
              <a:avLst/>
              <a:gdLst>
                <a:gd name="T0" fmla="*/ 0 w 923"/>
                <a:gd name="T1" fmla="*/ 0 h 532"/>
                <a:gd name="T2" fmla="*/ 0 w 923"/>
                <a:gd name="T3" fmla="*/ 532 h 532"/>
                <a:gd name="T4" fmla="*/ 923 w 923"/>
                <a:gd name="T5" fmla="*/ 532 h 532"/>
                <a:gd name="T6" fmla="*/ 923 w 923"/>
                <a:gd name="T7" fmla="*/ 511 h 532"/>
                <a:gd name="T8" fmla="*/ 912 w 923"/>
                <a:gd name="T9" fmla="*/ 468 h 532"/>
                <a:gd name="T10" fmla="*/ 892 w 923"/>
                <a:gd name="T11" fmla="*/ 425 h 532"/>
                <a:gd name="T12" fmla="*/ 864 w 923"/>
                <a:gd name="T13" fmla="*/ 380 h 532"/>
                <a:gd name="T14" fmla="*/ 828 w 923"/>
                <a:gd name="T15" fmla="*/ 335 h 532"/>
                <a:gd name="T16" fmla="*/ 784 w 923"/>
                <a:gd name="T17" fmla="*/ 291 h 532"/>
                <a:gd name="T18" fmla="*/ 732 w 923"/>
                <a:gd name="T19" fmla="*/ 246 h 532"/>
                <a:gd name="T20" fmla="*/ 674 w 923"/>
                <a:gd name="T21" fmla="*/ 204 h 532"/>
                <a:gd name="T22" fmla="*/ 611 w 923"/>
                <a:gd name="T23" fmla="*/ 166 h 532"/>
                <a:gd name="T24" fmla="*/ 542 w 923"/>
                <a:gd name="T25" fmla="*/ 128 h 532"/>
                <a:gd name="T26" fmla="*/ 468 w 923"/>
                <a:gd name="T27" fmla="*/ 95 h 532"/>
                <a:gd name="T28" fmla="*/ 389 w 923"/>
                <a:gd name="T29" fmla="*/ 66 h 532"/>
                <a:gd name="T30" fmla="*/ 307 w 923"/>
                <a:gd name="T31" fmla="*/ 41 h 532"/>
                <a:gd name="T32" fmla="*/ 222 w 923"/>
                <a:gd name="T33" fmla="*/ 21 h 532"/>
                <a:gd name="T34" fmla="*/ 134 w 923"/>
                <a:gd name="T35" fmla="*/ 7 h 532"/>
                <a:gd name="T36" fmla="*/ 45 w 923"/>
                <a:gd name="T37" fmla="*/ 0 h 532"/>
                <a:gd name="T38" fmla="*/ 0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0" y="0"/>
                  </a:moveTo>
                  <a:lnTo>
                    <a:pt x="0" y="532"/>
                  </a:lnTo>
                  <a:lnTo>
                    <a:pt x="923" y="532"/>
                  </a:lnTo>
                  <a:lnTo>
                    <a:pt x="923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6"/>
                  </a:lnTo>
                  <a:lnTo>
                    <a:pt x="674" y="204"/>
                  </a:lnTo>
                  <a:lnTo>
                    <a:pt x="611" y="166"/>
                  </a:lnTo>
                  <a:lnTo>
                    <a:pt x="542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7" y="41"/>
                  </a:lnTo>
                  <a:lnTo>
                    <a:pt x="222" y="21"/>
                  </a:lnTo>
                  <a:lnTo>
                    <a:pt x="134" y="7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4606669" y="4912287"/>
              <a:ext cx="128340" cy="168033"/>
            </a:xfrm>
            <a:custGeom>
              <a:avLst/>
              <a:gdLst>
                <a:gd name="T0" fmla="*/ 385 w 385"/>
                <a:gd name="T1" fmla="*/ 507 h 507"/>
                <a:gd name="T2" fmla="*/ 385 w 385"/>
                <a:gd name="T3" fmla="*/ 0 h 507"/>
                <a:gd name="T4" fmla="*/ 334 w 385"/>
                <a:gd name="T5" fmla="*/ 1 h 507"/>
                <a:gd name="T6" fmla="*/ 235 w 385"/>
                <a:gd name="T7" fmla="*/ 10 h 507"/>
                <a:gd name="T8" fmla="*/ 138 w 385"/>
                <a:gd name="T9" fmla="*/ 27 h 507"/>
                <a:gd name="T10" fmla="*/ 45 w 385"/>
                <a:gd name="T11" fmla="*/ 50 h 507"/>
                <a:gd name="T12" fmla="*/ 0 w 385"/>
                <a:gd name="T13" fmla="*/ 64 h 507"/>
                <a:gd name="T14" fmla="*/ 385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385" y="507"/>
                  </a:moveTo>
                  <a:lnTo>
                    <a:pt x="385" y="0"/>
                  </a:lnTo>
                  <a:lnTo>
                    <a:pt x="334" y="1"/>
                  </a:lnTo>
                  <a:lnTo>
                    <a:pt x="235" y="10"/>
                  </a:lnTo>
                  <a:lnTo>
                    <a:pt x="138" y="27"/>
                  </a:lnTo>
                  <a:lnTo>
                    <a:pt x="45" y="50"/>
                  </a:lnTo>
                  <a:lnTo>
                    <a:pt x="0" y="64"/>
                  </a:lnTo>
                  <a:lnTo>
                    <a:pt x="385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4735009" y="4912287"/>
              <a:ext cx="127017" cy="168033"/>
            </a:xfrm>
            <a:custGeom>
              <a:avLst/>
              <a:gdLst>
                <a:gd name="T0" fmla="*/ 0 w 385"/>
                <a:gd name="T1" fmla="*/ 507 h 507"/>
                <a:gd name="T2" fmla="*/ 0 w 385"/>
                <a:gd name="T3" fmla="*/ 0 h 507"/>
                <a:gd name="T4" fmla="*/ 50 w 385"/>
                <a:gd name="T5" fmla="*/ 1 h 507"/>
                <a:gd name="T6" fmla="*/ 149 w 385"/>
                <a:gd name="T7" fmla="*/ 10 h 507"/>
                <a:gd name="T8" fmla="*/ 246 w 385"/>
                <a:gd name="T9" fmla="*/ 27 h 507"/>
                <a:gd name="T10" fmla="*/ 340 w 385"/>
                <a:gd name="T11" fmla="*/ 50 h 507"/>
                <a:gd name="T12" fmla="*/ 385 w 385"/>
                <a:gd name="T13" fmla="*/ 64 h 507"/>
                <a:gd name="T14" fmla="*/ 0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0" y="507"/>
                  </a:moveTo>
                  <a:lnTo>
                    <a:pt x="0" y="0"/>
                  </a:lnTo>
                  <a:lnTo>
                    <a:pt x="50" y="1"/>
                  </a:lnTo>
                  <a:lnTo>
                    <a:pt x="149" y="10"/>
                  </a:lnTo>
                  <a:lnTo>
                    <a:pt x="246" y="27"/>
                  </a:lnTo>
                  <a:lnTo>
                    <a:pt x="340" y="50"/>
                  </a:lnTo>
                  <a:lnTo>
                    <a:pt x="385" y="64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4639746" y="4912287"/>
              <a:ext cx="189202" cy="91293"/>
            </a:xfrm>
            <a:custGeom>
              <a:avLst/>
              <a:gdLst>
                <a:gd name="T0" fmla="*/ 285 w 570"/>
                <a:gd name="T1" fmla="*/ 0 h 277"/>
                <a:gd name="T2" fmla="*/ 211 w 570"/>
                <a:gd name="T3" fmla="*/ 1 h 277"/>
                <a:gd name="T4" fmla="*/ 68 w 570"/>
                <a:gd name="T5" fmla="*/ 20 h 277"/>
                <a:gd name="T6" fmla="*/ 0 w 570"/>
                <a:gd name="T7" fmla="*/ 35 h 277"/>
                <a:gd name="T8" fmla="*/ 5 w 570"/>
                <a:gd name="T9" fmla="*/ 68 h 277"/>
                <a:gd name="T10" fmla="*/ 26 w 570"/>
                <a:gd name="T11" fmla="*/ 127 h 277"/>
                <a:gd name="T12" fmla="*/ 50 w 570"/>
                <a:gd name="T13" fmla="*/ 167 h 277"/>
                <a:gd name="T14" fmla="*/ 81 w 570"/>
                <a:gd name="T15" fmla="*/ 204 h 277"/>
                <a:gd name="T16" fmla="*/ 123 w 570"/>
                <a:gd name="T17" fmla="*/ 237 h 277"/>
                <a:gd name="T18" fmla="*/ 177 w 570"/>
                <a:gd name="T19" fmla="*/ 262 h 277"/>
                <a:gd name="T20" fmla="*/ 245 w 570"/>
                <a:gd name="T21" fmla="*/ 276 h 277"/>
                <a:gd name="T22" fmla="*/ 285 w 570"/>
                <a:gd name="T23" fmla="*/ 277 h 277"/>
                <a:gd name="T24" fmla="*/ 324 w 570"/>
                <a:gd name="T25" fmla="*/ 276 h 277"/>
                <a:gd name="T26" fmla="*/ 392 w 570"/>
                <a:gd name="T27" fmla="*/ 262 h 277"/>
                <a:gd name="T28" fmla="*/ 446 w 570"/>
                <a:gd name="T29" fmla="*/ 237 h 277"/>
                <a:gd name="T30" fmla="*/ 488 w 570"/>
                <a:gd name="T31" fmla="*/ 204 h 277"/>
                <a:gd name="T32" fmla="*/ 520 w 570"/>
                <a:gd name="T33" fmla="*/ 167 h 277"/>
                <a:gd name="T34" fmla="*/ 543 w 570"/>
                <a:gd name="T35" fmla="*/ 127 h 277"/>
                <a:gd name="T36" fmla="*/ 564 w 570"/>
                <a:gd name="T37" fmla="*/ 68 h 277"/>
                <a:gd name="T38" fmla="*/ 570 w 570"/>
                <a:gd name="T39" fmla="*/ 35 h 277"/>
                <a:gd name="T40" fmla="*/ 501 w 570"/>
                <a:gd name="T41" fmla="*/ 20 h 277"/>
                <a:gd name="T42" fmla="*/ 358 w 570"/>
                <a:gd name="T43" fmla="*/ 1 h 277"/>
                <a:gd name="T44" fmla="*/ 285 w 570"/>
                <a:gd name="T4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0" h="277">
                  <a:moveTo>
                    <a:pt x="285" y="0"/>
                  </a:moveTo>
                  <a:lnTo>
                    <a:pt x="211" y="1"/>
                  </a:lnTo>
                  <a:lnTo>
                    <a:pt x="68" y="20"/>
                  </a:lnTo>
                  <a:lnTo>
                    <a:pt x="0" y="35"/>
                  </a:lnTo>
                  <a:lnTo>
                    <a:pt x="5" y="68"/>
                  </a:lnTo>
                  <a:lnTo>
                    <a:pt x="26" y="127"/>
                  </a:lnTo>
                  <a:lnTo>
                    <a:pt x="50" y="167"/>
                  </a:lnTo>
                  <a:lnTo>
                    <a:pt x="81" y="204"/>
                  </a:lnTo>
                  <a:lnTo>
                    <a:pt x="123" y="237"/>
                  </a:lnTo>
                  <a:lnTo>
                    <a:pt x="177" y="262"/>
                  </a:lnTo>
                  <a:lnTo>
                    <a:pt x="245" y="276"/>
                  </a:lnTo>
                  <a:lnTo>
                    <a:pt x="285" y="277"/>
                  </a:lnTo>
                  <a:lnTo>
                    <a:pt x="324" y="276"/>
                  </a:lnTo>
                  <a:lnTo>
                    <a:pt x="392" y="262"/>
                  </a:lnTo>
                  <a:lnTo>
                    <a:pt x="446" y="237"/>
                  </a:lnTo>
                  <a:lnTo>
                    <a:pt x="488" y="204"/>
                  </a:lnTo>
                  <a:lnTo>
                    <a:pt x="520" y="167"/>
                  </a:lnTo>
                  <a:lnTo>
                    <a:pt x="543" y="127"/>
                  </a:lnTo>
                  <a:lnTo>
                    <a:pt x="564" y="68"/>
                  </a:lnTo>
                  <a:lnTo>
                    <a:pt x="570" y="35"/>
                  </a:lnTo>
                  <a:lnTo>
                    <a:pt x="501" y="20"/>
                  </a:lnTo>
                  <a:lnTo>
                    <a:pt x="358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4664885" y="4906994"/>
              <a:ext cx="138925" cy="74093"/>
            </a:xfrm>
            <a:custGeom>
              <a:avLst/>
              <a:gdLst>
                <a:gd name="T0" fmla="*/ 0 w 421"/>
                <a:gd name="T1" fmla="*/ 35 h 225"/>
                <a:gd name="T2" fmla="*/ 0 w 421"/>
                <a:gd name="T3" fmla="*/ 41 h 225"/>
                <a:gd name="T4" fmla="*/ 6 w 421"/>
                <a:gd name="T5" fmla="*/ 79 h 225"/>
                <a:gd name="T6" fmla="*/ 17 w 421"/>
                <a:gd name="T7" fmla="*/ 113 h 225"/>
                <a:gd name="T8" fmla="*/ 37 w 421"/>
                <a:gd name="T9" fmla="*/ 148 h 225"/>
                <a:gd name="T10" fmla="*/ 68 w 421"/>
                <a:gd name="T11" fmla="*/ 182 h 225"/>
                <a:gd name="T12" fmla="*/ 113 w 421"/>
                <a:gd name="T13" fmla="*/ 209 h 225"/>
                <a:gd name="T14" fmla="*/ 173 w 421"/>
                <a:gd name="T15" fmla="*/ 224 h 225"/>
                <a:gd name="T16" fmla="*/ 211 w 421"/>
                <a:gd name="T17" fmla="*/ 225 h 225"/>
                <a:gd name="T18" fmla="*/ 248 w 421"/>
                <a:gd name="T19" fmla="*/ 224 h 225"/>
                <a:gd name="T20" fmla="*/ 310 w 421"/>
                <a:gd name="T21" fmla="*/ 209 h 225"/>
                <a:gd name="T22" fmla="*/ 354 w 421"/>
                <a:gd name="T23" fmla="*/ 182 h 225"/>
                <a:gd name="T24" fmla="*/ 385 w 421"/>
                <a:gd name="T25" fmla="*/ 148 h 225"/>
                <a:gd name="T26" fmla="*/ 404 w 421"/>
                <a:gd name="T27" fmla="*/ 113 h 225"/>
                <a:gd name="T28" fmla="*/ 415 w 421"/>
                <a:gd name="T29" fmla="*/ 79 h 225"/>
                <a:gd name="T30" fmla="*/ 421 w 421"/>
                <a:gd name="T31" fmla="*/ 41 h 225"/>
                <a:gd name="T32" fmla="*/ 421 w 421"/>
                <a:gd name="T33" fmla="*/ 35 h 225"/>
                <a:gd name="T34" fmla="*/ 415 w 421"/>
                <a:gd name="T35" fmla="*/ 33 h 225"/>
                <a:gd name="T36" fmla="*/ 344 w 421"/>
                <a:gd name="T37" fmla="*/ 14 h 225"/>
                <a:gd name="T38" fmla="*/ 256 w 421"/>
                <a:gd name="T39" fmla="*/ 2 h 225"/>
                <a:gd name="T40" fmla="*/ 188 w 421"/>
                <a:gd name="T41" fmla="*/ 0 h 225"/>
                <a:gd name="T42" fmla="*/ 114 w 421"/>
                <a:gd name="T43" fmla="*/ 5 h 225"/>
                <a:gd name="T44" fmla="*/ 39 w 421"/>
                <a:gd name="T45" fmla="*/ 21 h 225"/>
                <a:gd name="T46" fmla="*/ 0 w 421"/>
                <a:gd name="T47" fmla="*/ 3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1" h="225">
                  <a:moveTo>
                    <a:pt x="0" y="35"/>
                  </a:moveTo>
                  <a:lnTo>
                    <a:pt x="0" y="41"/>
                  </a:lnTo>
                  <a:lnTo>
                    <a:pt x="6" y="79"/>
                  </a:lnTo>
                  <a:lnTo>
                    <a:pt x="17" y="113"/>
                  </a:lnTo>
                  <a:lnTo>
                    <a:pt x="37" y="148"/>
                  </a:lnTo>
                  <a:lnTo>
                    <a:pt x="68" y="182"/>
                  </a:lnTo>
                  <a:lnTo>
                    <a:pt x="113" y="209"/>
                  </a:lnTo>
                  <a:lnTo>
                    <a:pt x="173" y="224"/>
                  </a:lnTo>
                  <a:lnTo>
                    <a:pt x="211" y="225"/>
                  </a:lnTo>
                  <a:lnTo>
                    <a:pt x="248" y="224"/>
                  </a:lnTo>
                  <a:lnTo>
                    <a:pt x="310" y="209"/>
                  </a:lnTo>
                  <a:lnTo>
                    <a:pt x="354" y="182"/>
                  </a:lnTo>
                  <a:lnTo>
                    <a:pt x="385" y="148"/>
                  </a:lnTo>
                  <a:lnTo>
                    <a:pt x="404" y="113"/>
                  </a:lnTo>
                  <a:lnTo>
                    <a:pt x="415" y="79"/>
                  </a:lnTo>
                  <a:lnTo>
                    <a:pt x="421" y="41"/>
                  </a:lnTo>
                  <a:lnTo>
                    <a:pt x="421" y="35"/>
                  </a:lnTo>
                  <a:lnTo>
                    <a:pt x="415" y="33"/>
                  </a:lnTo>
                  <a:lnTo>
                    <a:pt x="344" y="14"/>
                  </a:lnTo>
                  <a:lnTo>
                    <a:pt x="256" y="2"/>
                  </a:lnTo>
                  <a:lnTo>
                    <a:pt x="188" y="0"/>
                  </a:lnTo>
                  <a:lnTo>
                    <a:pt x="114" y="5"/>
                  </a:lnTo>
                  <a:lnTo>
                    <a:pt x="39" y="2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4547130" y="4918902"/>
              <a:ext cx="187879" cy="169356"/>
            </a:xfrm>
            <a:custGeom>
              <a:avLst/>
              <a:gdLst>
                <a:gd name="T0" fmla="*/ 243 w 567"/>
                <a:gd name="T1" fmla="*/ 19 h 511"/>
                <a:gd name="T2" fmla="*/ 243 w 567"/>
                <a:gd name="T3" fmla="*/ 14 h 511"/>
                <a:gd name="T4" fmla="*/ 239 w 567"/>
                <a:gd name="T5" fmla="*/ 9 h 511"/>
                <a:gd name="T6" fmla="*/ 224 w 567"/>
                <a:gd name="T7" fmla="*/ 3 h 511"/>
                <a:gd name="T8" fmla="*/ 189 w 567"/>
                <a:gd name="T9" fmla="*/ 0 h 511"/>
                <a:gd name="T10" fmla="*/ 146 w 567"/>
                <a:gd name="T11" fmla="*/ 6 h 511"/>
                <a:gd name="T12" fmla="*/ 100 w 567"/>
                <a:gd name="T13" fmla="*/ 19 h 511"/>
                <a:gd name="T14" fmla="*/ 56 w 567"/>
                <a:gd name="T15" fmla="*/ 39 h 511"/>
                <a:gd name="T16" fmla="*/ 21 w 567"/>
                <a:gd name="T17" fmla="*/ 67 h 511"/>
                <a:gd name="T18" fmla="*/ 5 w 567"/>
                <a:gd name="T19" fmla="*/ 93 h 511"/>
                <a:gd name="T20" fmla="*/ 0 w 567"/>
                <a:gd name="T21" fmla="*/ 112 h 511"/>
                <a:gd name="T22" fmla="*/ 0 w 567"/>
                <a:gd name="T23" fmla="*/ 123 h 511"/>
                <a:gd name="T24" fmla="*/ 1 w 567"/>
                <a:gd name="T25" fmla="*/ 134 h 511"/>
                <a:gd name="T26" fmla="*/ 7 w 567"/>
                <a:gd name="T27" fmla="*/ 155 h 511"/>
                <a:gd name="T28" fmla="*/ 26 w 567"/>
                <a:gd name="T29" fmla="*/ 186 h 511"/>
                <a:gd name="T30" fmla="*/ 67 w 567"/>
                <a:gd name="T31" fmla="*/ 223 h 511"/>
                <a:gd name="T32" fmla="*/ 119 w 567"/>
                <a:gd name="T33" fmla="*/ 259 h 511"/>
                <a:gd name="T34" fmla="*/ 210 w 567"/>
                <a:gd name="T35" fmla="*/ 305 h 511"/>
                <a:gd name="T36" fmla="*/ 319 w 567"/>
                <a:gd name="T37" fmla="*/ 354 h 511"/>
                <a:gd name="T38" fmla="*/ 354 w 567"/>
                <a:gd name="T39" fmla="*/ 371 h 511"/>
                <a:gd name="T40" fmla="*/ 418 w 567"/>
                <a:gd name="T41" fmla="*/ 410 h 511"/>
                <a:gd name="T42" fmla="*/ 547 w 567"/>
                <a:gd name="T43" fmla="*/ 498 h 511"/>
                <a:gd name="T44" fmla="*/ 565 w 567"/>
                <a:gd name="T45" fmla="*/ 511 h 511"/>
                <a:gd name="T46" fmla="*/ 566 w 567"/>
                <a:gd name="T47" fmla="*/ 508 h 511"/>
                <a:gd name="T48" fmla="*/ 567 w 567"/>
                <a:gd name="T49" fmla="*/ 476 h 511"/>
                <a:gd name="T50" fmla="*/ 559 w 567"/>
                <a:gd name="T51" fmla="*/ 439 h 511"/>
                <a:gd name="T52" fmla="*/ 546 w 567"/>
                <a:gd name="T53" fmla="*/ 411 h 511"/>
                <a:gd name="T54" fmla="*/ 525 w 567"/>
                <a:gd name="T55" fmla="*/ 381 h 511"/>
                <a:gd name="T56" fmla="*/ 492 w 567"/>
                <a:gd name="T57" fmla="*/ 351 h 511"/>
                <a:gd name="T58" fmla="*/ 472 w 567"/>
                <a:gd name="T59" fmla="*/ 337 h 511"/>
                <a:gd name="T60" fmla="*/ 449 w 567"/>
                <a:gd name="T61" fmla="*/ 322 h 511"/>
                <a:gd name="T62" fmla="*/ 406 w 567"/>
                <a:gd name="T63" fmla="*/ 285 h 511"/>
                <a:gd name="T64" fmla="*/ 345 w 567"/>
                <a:gd name="T65" fmla="*/ 218 h 511"/>
                <a:gd name="T66" fmla="*/ 279 w 567"/>
                <a:gd name="T67" fmla="*/ 123 h 511"/>
                <a:gd name="T68" fmla="*/ 250 w 567"/>
                <a:gd name="T69" fmla="*/ 62 h 511"/>
                <a:gd name="T70" fmla="*/ 243 w 567"/>
                <a:gd name="T71" fmla="*/ 29 h 511"/>
                <a:gd name="T72" fmla="*/ 243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243" y="19"/>
                  </a:moveTo>
                  <a:lnTo>
                    <a:pt x="243" y="14"/>
                  </a:lnTo>
                  <a:lnTo>
                    <a:pt x="239" y="9"/>
                  </a:lnTo>
                  <a:lnTo>
                    <a:pt x="224" y="3"/>
                  </a:lnTo>
                  <a:lnTo>
                    <a:pt x="189" y="0"/>
                  </a:lnTo>
                  <a:lnTo>
                    <a:pt x="146" y="6"/>
                  </a:lnTo>
                  <a:lnTo>
                    <a:pt x="100" y="19"/>
                  </a:lnTo>
                  <a:lnTo>
                    <a:pt x="56" y="39"/>
                  </a:lnTo>
                  <a:lnTo>
                    <a:pt x="21" y="67"/>
                  </a:lnTo>
                  <a:lnTo>
                    <a:pt x="5" y="93"/>
                  </a:lnTo>
                  <a:lnTo>
                    <a:pt x="0" y="112"/>
                  </a:lnTo>
                  <a:lnTo>
                    <a:pt x="0" y="123"/>
                  </a:lnTo>
                  <a:lnTo>
                    <a:pt x="1" y="134"/>
                  </a:lnTo>
                  <a:lnTo>
                    <a:pt x="7" y="155"/>
                  </a:lnTo>
                  <a:lnTo>
                    <a:pt x="26" y="186"/>
                  </a:lnTo>
                  <a:lnTo>
                    <a:pt x="67" y="223"/>
                  </a:lnTo>
                  <a:lnTo>
                    <a:pt x="119" y="259"/>
                  </a:lnTo>
                  <a:lnTo>
                    <a:pt x="210" y="305"/>
                  </a:lnTo>
                  <a:lnTo>
                    <a:pt x="319" y="354"/>
                  </a:lnTo>
                  <a:lnTo>
                    <a:pt x="354" y="371"/>
                  </a:lnTo>
                  <a:lnTo>
                    <a:pt x="418" y="410"/>
                  </a:lnTo>
                  <a:lnTo>
                    <a:pt x="547" y="498"/>
                  </a:lnTo>
                  <a:lnTo>
                    <a:pt x="565" y="511"/>
                  </a:lnTo>
                  <a:lnTo>
                    <a:pt x="566" y="508"/>
                  </a:lnTo>
                  <a:lnTo>
                    <a:pt x="567" y="476"/>
                  </a:lnTo>
                  <a:lnTo>
                    <a:pt x="559" y="439"/>
                  </a:lnTo>
                  <a:lnTo>
                    <a:pt x="546" y="411"/>
                  </a:lnTo>
                  <a:lnTo>
                    <a:pt x="525" y="381"/>
                  </a:lnTo>
                  <a:lnTo>
                    <a:pt x="492" y="351"/>
                  </a:lnTo>
                  <a:lnTo>
                    <a:pt x="472" y="337"/>
                  </a:lnTo>
                  <a:lnTo>
                    <a:pt x="449" y="322"/>
                  </a:lnTo>
                  <a:lnTo>
                    <a:pt x="406" y="285"/>
                  </a:lnTo>
                  <a:lnTo>
                    <a:pt x="345" y="218"/>
                  </a:lnTo>
                  <a:lnTo>
                    <a:pt x="279" y="123"/>
                  </a:lnTo>
                  <a:lnTo>
                    <a:pt x="250" y="62"/>
                  </a:lnTo>
                  <a:lnTo>
                    <a:pt x="243" y="29"/>
                  </a:lnTo>
                  <a:lnTo>
                    <a:pt x="243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4733686" y="4918902"/>
              <a:ext cx="186556" cy="169356"/>
            </a:xfrm>
            <a:custGeom>
              <a:avLst/>
              <a:gdLst>
                <a:gd name="T0" fmla="*/ 324 w 567"/>
                <a:gd name="T1" fmla="*/ 19 h 511"/>
                <a:gd name="T2" fmla="*/ 324 w 567"/>
                <a:gd name="T3" fmla="*/ 14 h 511"/>
                <a:gd name="T4" fmla="*/ 328 w 567"/>
                <a:gd name="T5" fmla="*/ 9 h 511"/>
                <a:gd name="T6" fmla="*/ 343 w 567"/>
                <a:gd name="T7" fmla="*/ 3 h 511"/>
                <a:gd name="T8" fmla="*/ 378 w 567"/>
                <a:gd name="T9" fmla="*/ 0 h 511"/>
                <a:gd name="T10" fmla="*/ 421 w 567"/>
                <a:gd name="T11" fmla="*/ 6 h 511"/>
                <a:gd name="T12" fmla="*/ 467 w 567"/>
                <a:gd name="T13" fmla="*/ 19 h 511"/>
                <a:gd name="T14" fmla="*/ 511 w 567"/>
                <a:gd name="T15" fmla="*/ 39 h 511"/>
                <a:gd name="T16" fmla="*/ 546 w 567"/>
                <a:gd name="T17" fmla="*/ 67 h 511"/>
                <a:gd name="T18" fmla="*/ 562 w 567"/>
                <a:gd name="T19" fmla="*/ 93 h 511"/>
                <a:gd name="T20" fmla="*/ 567 w 567"/>
                <a:gd name="T21" fmla="*/ 112 h 511"/>
                <a:gd name="T22" fmla="*/ 567 w 567"/>
                <a:gd name="T23" fmla="*/ 123 h 511"/>
                <a:gd name="T24" fmla="*/ 567 w 567"/>
                <a:gd name="T25" fmla="*/ 134 h 511"/>
                <a:gd name="T26" fmla="*/ 561 w 567"/>
                <a:gd name="T27" fmla="*/ 155 h 511"/>
                <a:gd name="T28" fmla="*/ 541 w 567"/>
                <a:gd name="T29" fmla="*/ 186 h 511"/>
                <a:gd name="T30" fmla="*/ 501 w 567"/>
                <a:gd name="T31" fmla="*/ 223 h 511"/>
                <a:gd name="T32" fmla="*/ 448 w 567"/>
                <a:gd name="T33" fmla="*/ 259 h 511"/>
                <a:gd name="T34" fmla="*/ 359 w 567"/>
                <a:gd name="T35" fmla="*/ 305 h 511"/>
                <a:gd name="T36" fmla="*/ 248 w 567"/>
                <a:gd name="T37" fmla="*/ 354 h 511"/>
                <a:gd name="T38" fmla="*/ 213 w 567"/>
                <a:gd name="T39" fmla="*/ 371 h 511"/>
                <a:gd name="T40" fmla="*/ 149 w 567"/>
                <a:gd name="T41" fmla="*/ 410 h 511"/>
                <a:gd name="T42" fmla="*/ 20 w 567"/>
                <a:gd name="T43" fmla="*/ 498 h 511"/>
                <a:gd name="T44" fmla="*/ 2 w 567"/>
                <a:gd name="T45" fmla="*/ 511 h 511"/>
                <a:gd name="T46" fmla="*/ 2 w 567"/>
                <a:gd name="T47" fmla="*/ 508 h 511"/>
                <a:gd name="T48" fmla="*/ 0 w 567"/>
                <a:gd name="T49" fmla="*/ 476 h 511"/>
                <a:gd name="T50" fmla="*/ 9 w 567"/>
                <a:gd name="T51" fmla="*/ 439 h 511"/>
                <a:gd name="T52" fmla="*/ 22 w 567"/>
                <a:gd name="T53" fmla="*/ 411 h 511"/>
                <a:gd name="T54" fmla="*/ 42 w 567"/>
                <a:gd name="T55" fmla="*/ 381 h 511"/>
                <a:gd name="T56" fmla="*/ 75 w 567"/>
                <a:gd name="T57" fmla="*/ 351 h 511"/>
                <a:gd name="T58" fmla="*/ 96 w 567"/>
                <a:gd name="T59" fmla="*/ 337 h 511"/>
                <a:gd name="T60" fmla="*/ 118 w 567"/>
                <a:gd name="T61" fmla="*/ 322 h 511"/>
                <a:gd name="T62" fmla="*/ 162 w 567"/>
                <a:gd name="T63" fmla="*/ 285 h 511"/>
                <a:gd name="T64" fmla="*/ 223 w 567"/>
                <a:gd name="T65" fmla="*/ 218 h 511"/>
                <a:gd name="T66" fmla="*/ 288 w 567"/>
                <a:gd name="T67" fmla="*/ 123 h 511"/>
                <a:gd name="T68" fmla="*/ 317 w 567"/>
                <a:gd name="T69" fmla="*/ 62 h 511"/>
                <a:gd name="T70" fmla="*/ 325 w 567"/>
                <a:gd name="T71" fmla="*/ 29 h 511"/>
                <a:gd name="T72" fmla="*/ 324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324" y="19"/>
                  </a:moveTo>
                  <a:lnTo>
                    <a:pt x="324" y="14"/>
                  </a:lnTo>
                  <a:lnTo>
                    <a:pt x="328" y="9"/>
                  </a:lnTo>
                  <a:lnTo>
                    <a:pt x="343" y="3"/>
                  </a:lnTo>
                  <a:lnTo>
                    <a:pt x="378" y="0"/>
                  </a:lnTo>
                  <a:lnTo>
                    <a:pt x="421" y="6"/>
                  </a:lnTo>
                  <a:lnTo>
                    <a:pt x="467" y="19"/>
                  </a:lnTo>
                  <a:lnTo>
                    <a:pt x="511" y="39"/>
                  </a:lnTo>
                  <a:lnTo>
                    <a:pt x="546" y="67"/>
                  </a:lnTo>
                  <a:lnTo>
                    <a:pt x="562" y="93"/>
                  </a:lnTo>
                  <a:lnTo>
                    <a:pt x="567" y="112"/>
                  </a:lnTo>
                  <a:lnTo>
                    <a:pt x="567" y="123"/>
                  </a:lnTo>
                  <a:lnTo>
                    <a:pt x="567" y="134"/>
                  </a:lnTo>
                  <a:lnTo>
                    <a:pt x="561" y="155"/>
                  </a:lnTo>
                  <a:lnTo>
                    <a:pt x="541" y="186"/>
                  </a:lnTo>
                  <a:lnTo>
                    <a:pt x="501" y="223"/>
                  </a:lnTo>
                  <a:lnTo>
                    <a:pt x="448" y="259"/>
                  </a:lnTo>
                  <a:lnTo>
                    <a:pt x="359" y="305"/>
                  </a:lnTo>
                  <a:lnTo>
                    <a:pt x="248" y="354"/>
                  </a:lnTo>
                  <a:lnTo>
                    <a:pt x="213" y="371"/>
                  </a:lnTo>
                  <a:lnTo>
                    <a:pt x="149" y="410"/>
                  </a:lnTo>
                  <a:lnTo>
                    <a:pt x="20" y="498"/>
                  </a:lnTo>
                  <a:lnTo>
                    <a:pt x="2" y="511"/>
                  </a:lnTo>
                  <a:lnTo>
                    <a:pt x="2" y="508"/>
                  </a:lnTo>
                  <a:lnTo>
                    <a:pt x="0" y="476"/>
                  </a:lnTo>
                  <a:lnTo>
                    <a:pt x="9" y="439"/>
                  </a:lnTo>
                  <a:lnTo>
                    <a:pt x="22" y="411"/>
                  </a:lnTo>
                  <a:lnTo>
                    <a:pt x="42" y="381"/>
                  </a:lnTo>
                  <a:lnTo>
                    <a:pt x="75" y="351"/>
                  </a:lnTo>
                  <a:lnTo>
                    <a:pt x="96" y="337"/>
                  </a:lnTo>
                  <a:lnTo>
                    <a:pt x="118" y="322"/>
                  </a:lnTo>
                  <a:lnTo>
                    <a:pt x="162" y="285"/>
                  </a:lnTo>
                  <a:lnTo>
                    <a:pt x="223" y="218"/>
                  </a:lnTo>
                  <a:lnTo>
                    <a:pt x="288" y="123"/>
                  </a:lnTo>
                  <a:lnTo>
                    <a:pt x="317" y="62"/>
                  </a:lnTo>
                  <a:lnTo>
                    <a:pt x="325" y="29"/>
                  </a:lnTo>
                  <a:lnTo>
                    <a:pt x="324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4379097" y="4106524"/>
              <a:ext cx="710501" cy="828255"/>
            </a:xfrm>
            <a:custGeom>
              <a:avLst/>
              <a:gdLst>
                <a:gd name="T0" fmla="*/ 987 w 2149"/>
                <a:gd name="T1" fmla="*/ 1 h 2505"/>
                <a:gd name="T2" fmla="*/ 687 w 2149"/>
                <a:gd name="T3" fmla="*/ 56 h 2505"/>
                <a:gd name="T4" fmla="*/ 453 w 2149"/>
                <a:gd name="T5" fmla="*/ 173 h 2505"/>
                <a:gd name="T6" fmla="*/ 279 w 2149"/>
                <a:gd name="T7" fmla="*/ 340 h 2505"/>
                <a:gd name="T8" fmla="*/ 154 w 2149"/>
                <a:gd name="T9" fmla="*/ 545 h 2505"/>
                <a:gd name="T10" fmla="*/ 72 w 2149"/>
                <a:gd name="T11" fmla="*/ 775 h 2505"/>
                <a:gd name="T12" fmla="*/ 25 w 2149"/>
                <a:gd name="T13" fmla="*/ 1019 h 2505"/>
                <a:gd name="T14" fmla="*/ 1 w 2149"/>
                <a:gd name="T15" fmla="*/ 1323 h 2505"/>
                <a:gd name="T16" fmla="*/ 0 w 2149"/>
                <a:gd name="T17" fmla="*/ 1497 h 2505"/>
                <a:gd name="T18" fmla="*/ 22 w 2149"/>
                <a:gd name="T19" fmla="*/ 1708 h 2505"/>
                <a:gd name="T20" fmla="*/ 66 w 2149"/>
                <a:gd name="T21" fmla="*/ 1895 h 2505"/>
                <a:gd name="T22" fmla="*/ 130 w 2149"/>
                <a:gd name="T23" fmla="*/ 2058 h 2505"/>
                <a:gd name="T24" fmla="*/ 210 w 2149"/>
                <a:gd name="T25" fmla="*/ 2198 h 2505"/>
                <a:gd name="T26" fmla="*/ 323 w 2149"/>
                <a:gd name="T27" fmla="*/ 2338 h 2505"/>
                <a:gd name="T28" fmla="*/ 515 w 2149"/>
                <a:gd name="T29" fmla="*/ 2484 h 2505"/>
                <a:gd name="T30" fmla="*/ 550 w 2149"/>
                <a:gd name="T31" fmla="*/ 2483 h 2505"/>
                <a:gd name="T32" fmla="*/ 418 w 2149"/>
                <a:gd name="T33" fmla="*/ 2168 h 2505"/>
                <a:gd name="T34" fmla="*/ 351 w 2149"/>
                <a:gd name="T35" fmla="*/ 1923 h 2505"/>
                <a:gd name="T36" fmla="*/ 316 w 2149"/>
                <a:gd name="T37" fmla="*/ 1700 h 2505"/>
                <a:gd name="T38" fmla="*/ 310 w 2149"/>
                <a:gd name="T39" fmla="*/ 1462 h 2505"/>
                <a:gd name="T40" fmla="*/ 345 w 2149"/>
                <a:gd name="T41" fmla="*/ 1219 h 2505"/>
                <a:gd name="T42" fmla="*/ 378 w 2149"/>
                <a:gd name="T43" fmla="*/ 1110 h 2505"/>
                <a:gd name="T44" fmla="*/ 461 w 2149"/>
                <a:gd name="T45" fmla="*/ 956 h 2505"/>
                <a:gd name="T46" fmla="*/ 569 w 2149"/>
                <a:gd name="T47" fmla="*/ 855 h 2505"/>
                <a:gd name="T48" fmla="*/ 687 w 2149"/>
                <a:gd name="T49" fmla="*/ 796 h 2505"/>
                <a:gd name="T50" fmla="*/ 837 w 2149"/>
                <a:gd name="T51" fmla="*/ 764 h 2505"/>
                <a:gd name="T52" fmla="*/ 1057 w 2149"/>
                <a:gd name="T53" fmla="*/ 780 h 2505"/>
                <a:gd name="T54" fmla="*/ 1092 w 2149"/>
                <a:gd name="T55" fmla="*/ 780 h 2505"/>
                <a:gd name="T56" fmla="*/ 1312 w 2149"/>
                <a:gd name="T57" fmla="*/ 764 h 2505"/>
                <a:gd name="T58" fmla="*/ 1462 w 2149"/>
                <a:gd name="T59" fmla="*/ 796 h 2505"/>
                <a:gd name="T60" fmla="*/ 1581 w 2149"/>
                <a:gd name="T61" fmla="*/ 855 h 2505"/>
                <a:gd name="T62" fmla="*/ 1688 w 2149"/>
                <a:gd name="T63" fmla="*/ 956 h 2505"/>
                <a:gd name="T64" fmla="*/ 1772 w 2149"/>
                <a:gd name="T65" fmla="*/ 1110 h 2505"/>
                <a:gd name="T66" fmla="*/ 1804 w 2149"/>
                <a:gd name="T67" fmla="*/ 1219 h 2505"/>
                <a:gd name="T68" fmla="*/ 1839 w 2149"/>
                <a:gd name="T69" fmla="*/ 1462 h 2505"/>
                <a:gd name="T70" fmla="*/ 1833 w 2149"/>
                <a:gd name="T71" fmla="*/ 1700 h 2505"/>
                <a:gd name="T72" fmla="*/ 1799 w 2149"/>
                <a:gd name="T73" fmla="*/ 1923 h 2505"/>
                <a:gd name="T74" fmla="*/ 1731 w 2149"/>
                <a:gd name="T75" fmla="*/ 2168 h 2505"/>
                <a:gd name="T76" fmla="*/ 1600 w 2149"/>
                <a:gd name="T77" fmla="*/ 2483 h 2505"/>
                <a:gd name="T78" fmla="*/ 1634 w 2149"/>
                <a:gd name="T79" fmla="*/ 2484 h 2505"/>
                <a:gd name="T80" fmla="*/ 1827 w 2149"/>
                <a:gd name="T81" fmla="*/ 2338 h 2505"/>
                <a:gd name="T82" fmla="*/ 1941 w 2149"/>
                <a:gd name="T83" fmla="*/ 2198 h 2505"/>
                <a:gd name="T84" fmla="*/ 2019 w 2149"/>
                <a:gd name="T85" fmla="*/ 2058 h 2505"/>
                <a:gd name="T86" fmla="*/ 2084 w 2149"/>
                <a:gd name="T87" fmla="*/ 1895 h 2505"/>
                <a:gd name="T88" fmla="*/ 2129 w 2149"/>
                <a:gd name="T89" fmla="*/ 1708 h 2505"/>
                <a:gd name="T90" fmla="*/ 2149 w 2149"/>
                <a:gd name="T91" fmla="*/ 1497 h 2505"/>
                <a:gd name="T92" fmla="*/ 2149 w 2149"/>
                <a:gd name="T93" fmla="*/ 1323 h 2505"/>
                <a:gd name="T94" fmla="*/ 2124 w 2149"/>
                <a:gd name="T95" fmla="*/ 1019 h 2505"/>
                <a:gd name="T96" fmla="*/ 2077 w 2149"/>
                <a:gd name="T97" fmla="*/ 775 h 2505"/>
                <a:gd name="T98" fmla="*/ 1995 w 2149"/>
                <a:gd name="T99" fmla="*/ 545 h 2505"/>
                <a:gd name="T100" fmla="*/ 1871 w 2149"/>
                <a:gd name="T101" fmla="*/ 340 h 2505"/>
                <a:gd name="T102" fmla="*/ 1696 w 2149"/>
                <a:gd name="T103" fmla="*/ 173 h 2505"/>
                <a:gd name="T104" fmla="*/ 1463 w 2149"/>
                <a:gd name="T105" fmla="*/ 56 h 2505"/>
                <a:gd name="T106" fmla="*/ 1162 w 2149"/>
                <a:gd name="T107" fmla="*/ 1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9" h="2505">
                  <a:moveTo>
                    <a:pt x="1075" y="0"/>
                  </a:moveTo>
                  <a:lnTo>
                    <a:pt x="987" y="1"/>
                  </a:lnTo>
                  <a:lnTo>
                    <a:pt x="828" y="20"/>
                  </a:lnTo>
                  <a:lnTo>
                    <a:pt x="687" y="56"/>
                  </a:lnTo>
                  <a:lnTo>
                    <a:pt x="563" y="108"/>
                  </a:lnTo>
                  <a:lnTo>
                    <a:pt x="453" y="173"/>
                  </a:lnTo>
                  <a:lnTo>
                    <a:pt x="359" y="251"/>
                  </a:lnTo>
                  <a:lnTo>
                    <a:pt x="279" y="340"/>
                  </a:lnTo>
                  <a:lnTo>
                    <a:pt x="211" y="438"/>
                  </a:lnTo>
                  <a:lnTo>
                    <a:pt x="154" y="545"/>
                  </a:lnTo>
                  <a:lnTo>
                    <a:pt x="109" y="658"/>
                  </a:lnTo>
                  <a:lnTo>
                    <a:pt x="72" y="775"/>
                  </a:lnTo>
                  <a:lnTo>
                    <a:pt x="45" y="896"/>
                  </a:lnTo>
                  <a:lnTo>
                    <a:pt x="25" y="1019"/>
                  </a:lnTo>
                  <a:lnTo>
                    <a:pt x="12" y="1141"/>
                  </a:lnTo>
                  <a:lnTo>
                    <a:pt x="1" y="1323"/>
                  </a:lnTo>
                  <a:lnTo>
                    <a:pt x="0" y="1440"/>
                  </a:lnTo>
                  <a:lnTo>
                    <a:pt x="0" y="1497"/>
                  </a:lnTo>
                  <a:lnTo>
                    <a:pt x="8" y="1606"/>
                  </a:lnTo>
                  <a:lnTo>
                    <a:pt x="22" y="1708"/>
                  </a:lnTo>
                  <a:lnTo>
                    <a:pt x="41" y="1805"/>
                  </a:lnTo>
                  <a:lnTo>
                    <a:pt x="66" y="1895"/>
                  </a:lnTo>
                  <a:lnTo>
                    <a:pt x="96" y="1979"/>
                  </a:lnTo>
                  <a:lnTo>
                    <a:pt x="130" y="2058"/>
                  </a:lnTo>
                  <a:lnTo>
                    <a:pt x="168" y="2131"/>
                  </a:lnTo>
                  <a:lnTo>
                    <a:pt x="210" y="2198"/>
                  </a:lnTo>
                  <a:lnTo>
                    <a:pt x="253" y="2258"/>
                  </a:lnTo>
                  <a:lnTo>
                    <a:pt x="323" y="2338"/>
                  </a:lnTo>
                  <a:lnTo>
                    <a:pt x="418" y="2423"/>
                  </a:lnTo>
                  <a:lnTo>
                    <a:pt x="515" y="2484"/>
                  </a:lnTo>
                  <a:lnTo>
                    <a:pt x="563" y="2505"/>
                  </a:lnTo>
                  <a:lnTo>
                    <a:pt x="550" y="2483"/>
                  </a:lnTo>
                  <a:lnTo>
                    <a:pt x="478" y="2325"/>
                  </a:lnTo>
                  <a:lnTo>
                    <a:pt x="418" y="2168"/>
                  </a:lnTo>
                  <a:lnTo>
                    <a:pt x="375" y="2026"/>
                  </a:lnTo>
                  <a:lnTo>
                    <a:pt x="351" y="1923"/>
                  </a:lnTo>
                  <a:lnTo>
                    <a:pt x="330" y="1814"/>
                  </a:lnTo>
                  <a:lnTo>
                    <a:pt x="316" y="1700"/>
                  </a:lnTo>
                  <a:lnTo>
                    <a:pt x="309" y="1583"/>
                  </a:lnTo>
                  <a:lnTo>
                    <a:pt x="310" y="1462"/>
                  </a:lnTo>
                  <a:lnTo>
                    <a:pt x="322" y="1341"/>
                  </a:lnTo>
                  <a:lnTo>
                    <a:pt x="345" y="1219"/>
                  </a:lnTo>
                  <a:lnTo>
                    <a:pt x="363" y="1159"/>
                  </a:lnTo>
                  <a:lnTo>
                    <a:pt x="378" y="1110"/>
                  </a:lnTo>
                  <a:lnTo>
                    <a:pt x="416" y="1026"/>
                  </a:lnTo>
                  <a:lnTo>
                    <a:pt x="461" y="956"/>
                  </a:lnTo>
                  <a:lnTo>
                    <a:pt x="513" y="900"/>
                  </a:lnTo>
                  <a:lnTo>
                    <a:pt x="569" y="855"/>
                  </a:lnTo>
                  <a:lnTo>
                    <a:pt x="627" y="820"/>
                  </a:lnTo>
                  <a:lnTo>
                    <a:pt x="687" y="796"/>
                  </a:lnTo>
                  <a:lnTo>
                    <a:pt x="748" y="778"/>
                  </a:lnTo>
                  <a:lnTo>
                    <a:pt x="837" y="764"/>
                  </a:lnTo>
                  <a:lnTo>
                    <a:pt x="942" y="764"/>
                  </a:lnTo>
                  <a:lnTo>
                    <a:pt x="1057" y="780"/>
                  </a:lnTo>
                  <a:lnTo>
                    <a:pt x="1075" y="785"/>
                  </a:lnTo>
                  <a:lnTo>
                    <a:pt x="1092" y="780"/>
                  </a:lnTo>
                  <a:lnTo>
                    <a:pt x="1207" y="764"/>
                  </a:lnTo>
                  <a:lnTo>
                    <a:pt x="1312" y="764"/>
                  </a:lnTo>
                  <a:lnTo>
                    <a:pt x="1402" y="778"/>
                  </a:lnTo>
                  <a:lnTo>
                    <a:pt x="1462" y="796"/>
                  </a:lnTo>
                  <a:lnTo>
                    <a:pt x="1522" y="820"/>
                  </a:lnTo>
                  <a:lnTo>
                    <a:pt x="1581" y="855"/>
                  </a:lnTo>
                  <a:lnTo>
                    <a:pt x="1636" y="900"/>
                  </a:lnTo>
                  <a:lnTo>
                    <a:pt x="1688" y="956"/>
                  </a:lnTo>
                  <a:lnTo>
                    <a:pt x="1733" y="1026"/>
                  </a:lnTo>
                  <a:lnTo>
                    <a:pt x="1772" y="1110"/>
                  </a:lnTo>
                  <a:lnTo>
                    <a:pt x="1787" y="1159"/>
                  </a:lnTo>
                  <a:lnTo>
                    <a:pt x="1804" y="1219"/>
                  </a:lnTo>
                  <a:lnTo>
                    <a:pt x="1828" y="1341"/>
                  </a:lnTo>
                  <a:lnTo>
                    <a:pt x="1839" y="1462"/>
                  </a:lnTo>
                  <a:lnTo>
                    <a:pt x="1840" y="1583"/>
                  </a:lnTo>
                  <a:lnTo>
                    <a:pt x="1833" y="1700"/>
                  </a:lnTo>
                  <a:lnTo>
                    <a:pt x="1819" y="1814"/>
                  </a:lnTo>
                  <a:lnTo>
                    <a:pt x="1799" y="1923"/>
                  </a:lnTo>
                  <a:lnTo>
                    <a:pt x="1774" y="2026"/>
                  </a:lnTo>
                  <a:lnTo>
                    <a:pt x="1731" y="2168"/>
                  </a:lnTo>
                  <a:lnTo>
                    <a:pt x="1672" y="2325"/>
                  </a:lnTo>
                  <a:lnTo>
                    <a:pt x="1600" y="2483"/>
                  </a:lnTo>
                  <a:lnTo>
                    <a:pt x="1587" y="2505"/>
                  </a:lnTo>
                  <a:lnTo>
                    <a:pt x="1634" y="2484"/>
                  </a:lnTo>
                  <a:lnTo>
                    <a:pt x="1731" y="2423"/>
                  </a:lnTo>
                  <a:lnTo>
                    <a:pt x="1827" y="2338"/>
                  </a:lnTo>
                  <a:lnTo>
                    <a:pt x="1896" y="2258"/>
                  </a:lnTo>
                  <a:lnTo>
                    <a:pt x="1941" y="2198"/>
                  </a:lnTo>
                  <a:lnTo>
                    <a:pt x="1981" y="2131"/>
                  </a:lnTo>
                  <a:lnTo>
                    <a:pt x="2019" y="2058"/>
                  </a:lnTo>
                  <a:lnTo>
                    <a:pt x="2053" y="1979"/>
                  </a:lnTo>
                  <a:lnTo>
                    <a:pt x="2084" y="1895"/>
                  </a:lnTo>
                  <a:lnTo>
                    <a:pt x="2108" y="1805"/>
                  </a:lnTo>
                  <a:lnTo>
                    <a:pt x="2129" y="1708"/>
                  </a:lnTo>
                  <a:lnTo>
                    <a:pt x="2142" y="1606"/>
                  </a:lnTo>
                  <a:lnTo>
                    <a:pt x="2149" y="1497"/>
                  </a:lnTo>
                  <a:lnTo>
                    <a:pt x="2149" y="1440"/>
                  </a:lnTo>
                  <a:lnTo>
                    <a:pt x="2149" y="1323"/>
                  </a:lnTo>
                  <a:lnTo>
                    <a:pt x="2138" y="1141"/>
                  </a:lnTo>
                  <a:lnTo>
                    <a:pt x="2124" y="1019"/>
                  </a:lnTo>
                  <a:lnTo>
                    <a:pt x="2104" y="896"/>
                  </a:lnTo>
                  <a:lnTo>
                    <a:pt x="2077" y="775"/>
                  </a:lnTo>
                  <a:lnTo>
                    <a:pt x="2041" y="658"/>
                  </a:lnTo>
                  <a:lnTo>
                    <a:pt x="1995" y="545"/>
                  </a:lnTo>
                  <a:lnTo>
                    <a:pt x="1938" y="438"/>
                  </a:lnTo>
                  <a:lnTo>
                    <a:pt x="1871" y="340"/>
                  </a:lnTo>
                  <a:lnTo>
                    <a:pt x="1790" y="251"/>
                  </a:lnTo>
                  <a:lnTo>
                    <a:pt x="1696" y="173"/>
                  </a:lnTo>
                  <a:lnTo>
                    <a:pt x="1587" y="108"/>
                  </a:lnTo>
                  <a:lnTo>
                    <a:pt x="1463" y="56"/>
                  </a:lnTo>
                  <a:lnTo>
                    <a:pt x="1321" y="20"/>
                  </a:lnTo>
                  <a:lnTo>
                    <a:pt x="1162" y="1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4446575" y="4252064"/>
              <a:ext cx="607299" cy="448528"/>
            </a:xfrm>
            <a:custGeom>
              <a:avLst/>
              <a:gdLst>
                <a:gd name="T0" fmla="*/ 1191 w 1834"/>
                <a:gd name="T1" fmla="*/ 490 h 1355"/>
                <a:gd name="T2" fmla="*/ 1180 w 1834"/>
                <a:gd name="T3" fmla="*/ 496 h 1355"/>
                <a:gd name="T4" fmla="*/ 1065 w 1834"/>
                <a:gd name="T5" fmla="*/ 544 h 1355"/>
                <a:gd name="T6" fmla="*/ 924 w 1834"/>
                <a:gd name="T7" fmla="*/ 591 h 1355"/>
                <a:gd name="T8" fmla="*/ 816 w 1834"/>
                <a:gd name="T9" fmla="*/ 616 h 1355"/>
                <a:gd name="T10" fmla="*/ 700 w 1834"/>
                <a:gd name="T11" fmla="*/ 634 h 1355"/>
                <a:gd name="T12" fmla="*/ 580 w 1834"/>
                <a:gd name="T13" fmla="*/ 638 h 1355"/>
                <a:gd name="T14" fmla="*/ 521 w 1834"/>
                <a:gd name="T15" fmla="*/ 633 h 1355"/>
                <a:gd name="T16" fmla="*/ 492 w 1834"/>
                <a:gd name="T17" fmla="*/ 630 h 1355"/>
                <a:gd name="T18" fmla="*/ 437 w 1834"/>
                <a:gd name="T19" fmla="*/ 631 h 1355"/>
                <a:gd name="T20" fmla="*/ 388 w 1834"/>
                <a:gd name="T21" fmla="*/ 641 h 1355"/>
                <a:gd name="T22" fmla="*/ 341 w 1834"/>
                <a:gd name="T23" fmla="*/ 656 h 1355"/>
                <a:gd name="T24" fmla="*/ 301 w 1834"/>
                <a:gd name="T25" fmla="*/ 678 h 1355"/>
                <a:gd name="T26" fmla="*/ 263 w 1834"/>
                <a:gd name="T27" fmla="*/ 705 h 1355"/>
                <a:gd name="T28" fmla="*/ 230 w 1834"/>
                <a:gd name="T29" fmla="*/ 737 h 1355"/>
                <a:gd name="T30" fmla="*/ 200 w 1834"/>
                <a:gd name="T31" fmla="*/ 773 h 1355"/>
                <a:gd name="T32" fmla="*/ 164 w 1834"/>
                <a:gd name="T33" fmla="*/ 832 h 1355"/>
                <a:gd name="T34" fmla="*/ 129 w 1834"/>
                <a:gd name="T35" fmla="*/ 919 h 1355"/>
                <a:gd name="T36" fmla="*/ 109 w 1834"/>
                <a:gd name="T37" fmla="*/ 1009 h 1355"/>
                <a:gd name="T38" fmla="*/ 103 w 1834"/>
                <a:gd name="T39" fmla="*/ 1098 h 1355"/>
                <a:gd name="T40" fmla="*/ 105 w 1834"/>
                <a:gd name="T41" fmla="*/ 1140 h 1355"/>
                <a:gd name="T42" fmla="*/ 0 w 1834"/>
                <a:gd name="T43" fmla="*/ 658 h 1355"/>
                <a:gd name="T44" fmla="*/ 190 w 1834"/>
                <a:gd name="T45" fmla="*/ 278 h 1355"/>
                <a:gd name="T46" fmla="*/ 731 w 1834"/>
                <a:gd name="T47" fmla="*/ 0 h 1355"/>
                <a:gd name="T48" fmla="*/ 1242 w 1834"/>
                <a:gd name="T49" fmla="*/ 24 h 1355"/>
                <a:gd name="T50" fmla="*/ 1484 w 1834"/>
                <a:gd name="T51" fmla="*/ 234 h 1355"/>
                <a:gd name="T52" fmla="*/ 1689 w 1834"/>
                <a:gd name="T53" fmla="*/ 490 h 1355"/>
                <a:gd name="T54" fmla="*/ 1834 w 1834"/>
                <a:gd name="T55" fmla="*/ 658 h 1355"/>
                <a:gd name="T56" fmla="*/ 1764 w 1834"/>
                <a:gd name="T57" fmla="*/ 1177 h 1355"/>
                <a:gd name="T58" fmla="*/ 1617 w 1834"/>
                <a:gd name="T59" fmla="*/ 1355 h 1355"/>
                <a:gd name="T60" fmla="*/ 1621 w 1834"/>
                <a:gd name="T61" fmla="*/ 1334 h 1355"/>
                <a:gd name="T62" fmla="*/ 1631 w 1834"/>
                <a:gd name="T63" fmla="*/ 1196 h 1355"/>
                <a:gd name="T64" fmla="*/ 1626 w 1834"/>
                <a:gd name="T65" fmla="*/ 1068 h 1355"/>
                <a:gd name="T66" fmla="*/ 1606 w 1834"/>
                <a:gd name="T67" fmla="*/ 961 h 1355"/>
                <a:gd name="T68" fmla="*/ 1586 w 1834"/>
                <a:gd name="T69" fmla="*/ 888 h 1355"/>
                <a:gd name="T70" fmla="*/ 1557 w 1834"/>
                <a:gd name="T71" fmla="*/ 815 h 1355"/>
                <a:gd name="T72" fmla="*/ 1517 w 1834"/>
                <a:gd name="T73" fmla="*/ 743 h 1355"/>
                <a:gd name="T74" fmla="*/ 1468 w 1834"/>
                <a:gd name="T75" fmla="*/ 676 h 1355"/>
                <a:gd name="T76" fmla="*/ 1406 w 1834"/>
                <a:gd name="T77" fmla="*/ 613 h 1355"/>
                <a:gd name="T78" fmla="*/ 1332 w 1834"/>
                <a:gd name="T79" fmla="*/ 557 h 1355"/>
                <a:gd name="T80" fmla="*/ 1243 w 1834"/>
                <a:gd name="T81" fmla="*/ 510 h 1355"/>
                <a:gd name="T82" fmla="*/ 1191 w 1834"/>
                <a:gd name="T83" fmla="*/ 49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4" h="1355">
                  <a:moveTo>
                    <a:pt x="1191" y="490"/>
                  </a:moveTo>
                  <a:lnTo>
                    <a:pt x="1180" y="496"/>
                  </a:lnTo>
                  <a:lnTo>
                    <a:pt x="1065" y="544"/>
                  </a:lnTo>
                  <a:lnTo>
                    <a:pt x="924" y="591"/>
                  </a:lnTo>
                  <a:lnTo>
                    <a:pt x="816" y="616"/>
                  </a:lnTo>
                  <a:lnTo>
                    <a:pt x="700" y="634"/>
                  </a:lnTo>
                  <a:lnTo>
                    <a:pt x="580" y="638"/>
                  </a:lnTo>
                  <a:lnTo>
                    <a:pt x="521" y="633"/>
                  </a:lnTo>
                  <a:lnTo>
                    <a:pt x="492" y="630"/>
                  </a:lnTo>
                  <a:lnTo>
                    <a:pt x="437" y="631"/>
                  </a:lnTo>
                  <a:lnTo>
                    <a:pt x="388" y="641"/>
                  </a:lnTo>
                  <a:lnTo>
                    <a:pt x="341" y="656"/>
                  </a:lnTo>
                  <a:lnTo>
                    <a:pt x="301" y="678"/>
                  </a:lnTo>
                  <a:lnTo>
                    <a:pt x="263" y="705"/>
                  </a:lnTo>
                  <a:lnTo>
                    <a:pt x="230" y="737"/>
                  </a:lnTo>
                  <a:lnTo>
                    <a:pt x="200" y="773"/>
                  </a:lnTo>
                  <a:lnTo>
                    <a:pt x="164" y="832"/>
                  </a:lnTo>
                  <a:lnTo>
                    <a:pt x="129" y="919"/>
                  </a:lnTo>
                  <a:lnTo>
                    <a:pt x="109" y="1009"/>
                  </a:lnTo>
                  <a:lnTo>
                    <a:pt x="103" y="1098"/>
                  </a:lnTo>
                  <a:lnTo>
                    <a:pt x="105" y="1140"/>
                  </a:lnTo>
                  <a:lnTo>
                    <a:pt x="0" y="658"/>
                  </a:lnTo>
                  <a:lnTo>
                    <a:pt x="190" y="278"/>
                  </a:lnTo>
                  <a:lnTo>
                    <a:pt x="731" y="0"/>
                  </a:lnTo>
                  <a:lnTo>
                    <a:pt x="1242" y="24"/>
                  </a:lnTo>
                  <a:lnTo>
                    <a:pt x="1484" y="234"/>
                  </a:lnTo>
                  <a:lnTo>
                    <a:pt x="1689" y="490"/>
                  </a:lnTo>
                  <a:lnTo>
                    <a:pt x="1834" y="658"/>
                  </a:lnTo>
                  <a:lnTo>
                    <a:pt x="1764" y="1177"/>
                  </a:lnTo>
                  <a:lnTo>
                    <a:pt x="1617" y="1355"/>
                  </a:lnTo>
                  <a:lnTo>
                    <a:pt x="1621" y="1334"/>
                  </a:lnTo>
                  <a:lnTo>
                    <a:pt x="1631" y="1196"/>
                  </a:lnTo>
                  <a:lnTo>
                    <a:pt x="1626" y="1068"/>
                  </a:lnTo>
                  <a:lnTo>
                    <a:pt x="1606" y="961"/>
                  </a:lnTo>
                  <a:lnTo>
                    <a:pt x="1586" y="888"/>
                  </a:lnTo>
                  <a:lnTo>
                    <a:pt x="1557" y="815"/>
                  </a:lnTo>
                  <a:lnTo>
                    <a:pt x="1517" y="743"/>
                  </a:lnTo>
                  <a:lnTo>
                    <a:pt x="1468" y="676"/>
                  </a:lnTo>
                  <a:lnTo>
                    <a:pt x="1406" y="613"/>
                  </a:lnTo>
                  <a:lnTo>
                    <a:pt x="1332" y="557"/>
                  </a:lnTo>
                  <a:lnTo>
                    <a:pt x="1243" y="510"/>
                  </a:lnTo>
                  <a:lnTo>
                    <a:pt x="1191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5704693" y="5337973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김지승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98533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오석빈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4367649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권순국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115" name="Group 4"/>
          <p:cNvGrpSpPr>
            <a:grpSpLocks noChangeAspect="1"/>
          </p:cNvGrpSpPr>
          <p:nvPr/>
        </p:nvGrpSpPr>
        <p:grpSpPr bwMode="auto">
          <a:xfrm>
            <a:off x="7098448" y="4156005"/>
            <a:ext cx="678747" cy="943365"/>
            <a:chOff x="2371" y="2919"/>
            <a:chExt cx="513" cy="713"/>
          </a:xfrm>
        </p:grpSpPr>
        <p:sp>
          <p:nvSpPr>
            <p:cNvPr id="11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5" name="Group 4"/>
          <p:cNvGrpSpPr>
            <a:grpSpLocks noChangeAspect="1"/>
          </p:cNvGrpSpPr>
          <p:nvPr/>
        </p:nvGrpSpPr>
        <p:grpSpPr bwMode="auto">
          <a:xfrm>
            <a:off x="8376637" y="4156005"/>
            <a:ext cx="678747" cy="943365"/>
            <a:chOff x="2371" y="2919"/>
            <a:chExt cx="513" cy="713"/>
          </a:xfrm>
        </p:grpSpPr>
        <p:sp>
          <p:nvSpPr>
            <p:cNvPr id="13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92" name="직선 연결선 91"/>
          <p:cNvCxnSpPr/>
          <p:nvPr/>
        </p:nvCxnSpPr>
        <p:spPr>
          <a:xfrm>
            <a:off x="2886075" y="5099370"/>
            <a:ext cx="650557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3111732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이은택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31200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이정훈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83641" y="519871"/>
            <a:ext cx="1632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533166" y="5341508"/>
            <a:ext cx="5133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rgbClr val="41414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할 텐가</a:t>
            </a:r>
            <a:r>
              <a:rPr lang="en-US" altLang="ko-KR" sz="4400" b="1" dirty="0" smtClean="0">
                <a:solidFill>
                  <a:srgbClr val="41414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400" b="1" dirty="0" smtClean="0">
                <a:solidFill>
                  <a:srgbClr val="41414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휴먼</a:t>
            </a:r>
            <a:r>
              <a:rPr lang="en-US" altLang="ko-KR" sz="4400" b="1" dirty="0" smtClean="0">
                <a:solidFill>
                  <a:srgbClr val="41414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4000" b="1" dirty="0" smtClean="0">
              <a:solidFill>
                <a:srgbClr val="4141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Everything about Microsoft QnA Maker - Advai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66" y="1721992"/>
            <a:ext cx="8106127" cy="35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5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43528" y="500821"/>
            <a:ext cx="1512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64893" y="2270830"/>
            <a:ext cx="2641677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1.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기획의도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약도 탄생 배경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YAKDO TANSAENG BAEGYUNG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3780524" y="2263354"/>
            <a:ext cx="3614142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2.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기존 서비스 분석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현재 다른 웹 사이트 </a:t>
            </a:r>
            <a:r>
              <a:rPr lang="en-US" altLang="ko-KR" sz="1600" dirty="0" smtClean="0">
                <a:solidFill>
                  <a:prstClr val="white">
                    <a:lumMod val="50000"/>
                  </a:prstClr>
                </a:solidFill>
              </a:rPr>
              <a:t>&amp; </a:t>
            </a: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어플리케이션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HYUNJAE DAREUN WEB SITE &amp; APPLICATION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968620" y="2270830"/>
            <a:ext cx="3018694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3. </a:t>
            </a:r>
            <a:r>
              <a:rPr lang="ko-KR" altLang="en-US" b="1" dirty="0" err="1" smtClean="0">
                <a:solidFill>
                  <a:prstClr val="white">
                    <a:lumMod val="50000"/>
                  </a:prstClr>
                </a:solidFill>
              </a:rPr>
              <a:t>기능소개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약도만의 차별화된 기능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YAKDOMANUI CHABYULHWA</a:t>
            </a: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DOEN GINEUNG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885731" y="4061936"/>
            <a:ext cx="2641677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4. </a:t>
            </a:r>
            <a:r>
              <a:rPr lang="ko-KR" altLang="en-US" b="1" dirty="0" err="1" smtClean="0">
                <a:solidFill>
                  <a:prstClr val="white">
                    <a:lumMod val="50000"/>
                  </a:prstClr>
                </a:solidFill>
              </a:rPr>
              <a:t>기술스택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사용한 기술 스택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SAYONGHAN GISOOL STACK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488092" y="4066099"/>
            <a:ext cx="2804155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5. </a:t>
            </a:r>
            <a:r>
              <a:rPr lang="en-US" altLang="ko-KR" b="1" dirty="0" err="1" smtClean="0">
                <a:solidFill>
                  <a:prstClr val="white">
                    <a:lumMod val="50000"/>
                  </a:prstClr>
                </a:solidFill>
              </a:rPr>
              <a:t>QnA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질문 없겠죠</a:t>
            </a:r>
            <a:r>
              <a:rPr lang="en-US" altLang="ko-KR" sz="1600" dirty="0" smtClean="0">
                <a:solidFill>
                  <a:prstClr val="white">
                    <a:lumMod val="50000"/>
                  </a:prstClr>
                </a:solidFill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NO QUESTION!!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590675" y="4001046"/>
            <a:ext cx="9505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Arial" panose="020B0604020202020204" pitchFamily="34" charset="0"/>
              </a:rPr>
              <a:t>늦은 저녁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또는 공휴일에 급하게 </a:t>
            </a:r>
            <a:r>
              <a:rPr lang="ko-KR" altLang="en-US" dirty="0">
                <a:solidFill>
                  <a:srgbClr val="595959"/>
                </a:solidFill>
                <a:latin typeface="Arial" panose="020B0604020202020204" pitchFamily="34" charset="0"/>
              </a:rPr>
              <a:t>약국을 찾을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때</a:t>
            </a:r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기존 웹 사이트 및 모바일 어플리케이션은 내 주변의 가까운 약국 찾는데 한계가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.(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내 위치 주변의 약국을 바로 찾을 수 없음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.)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집에 있는 약들을 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박스채로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보관하지 않는 경우가 많아 약의 정보 및 유통기한을 확인하며 관리하기 어려움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약을 제때 챙겨 먹는 것을 까먹고 넘어가는 경우가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열, 아픈, 높은 온도, 땀 무료 아이콘 의 Coronavirus Fl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25" y="15838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52" y="1580606"/>
            <a:ext cx="2169885" cy="214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34" y="1603381"/>
            <a:ext cx="2110531" cy="21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67953" y="519871"/>
            <a:ext cx="3863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 분석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77956" y="152272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휴일지킴이약국</a:t>
            </a: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www.pharm114.or.kr/main.asp</a:t>
            </a:r>
            <a:r>
              <a:rPr lang="en-US" altLang="ko-KR" dirty="0" smtClean="0"/>
              <a:t>)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287" t="8753" r="32834" b="9919"/>
          <a:stretch/>
        </p:blipFill>
        <p:spPr>
          <a:xfrm>
            <a:off x="723070" y="2168713"/>
            <a:ext cx="5700862" cy="371960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19422" y="2126681"/>
            <a:ext cx="37912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대한약사회에서 제공하는 사이트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날짜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시간 지역을 선택하여 현재 운영중인 약국을 검색할 수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각 구역마다 운영하는 약국을 리스트 형태로 띄워줘서 내 근처의 가장 가까운 약국을 찾기 어려움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전화연결이 즉시 되지 않고 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길찾기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기능이 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빠져있음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모바일 화면을 지원하지 않음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79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157527" y="4810584"/>
            <a:ext cx="252114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열린약국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공적마스크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개수를 확인할 수 있고 거리 별로 열린 약국을 확인할 수 있는 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 flipH="1">
            <a:off x="988441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각 삼각형 25"/>
          <p:cNvSpPr/>
          <p:nvPr/>
        </p:nvSpPr>
        <p:spPr>
          <a:xfrm rot="5400000">
            <a:off x="997967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7967" y="1611885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9" name="대각선 방향의 모서리가 둥근 사각형 28"/>
          <p:cNvSpPr/>
          <p:nvPr/>
        </p:nvSpPr>
        <p:spPr>
          <a:xfrm flipH="1">
            <a:off x="4711944" y="1611885"/>
            <a:ext cx="2859314" cy="321775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4721470" y="1621411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81030" y="4820110"/>
            <a:ext cx="2521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굿닥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병원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 약국의 정보를 확인할 수 있는 웹사이트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21470" y="1621411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33" name="대각선 방향의 모서리가 둥근 사각형 32"/>
          <p:cNvSpPr/>
          <p:nvPr/>
        </p:nvSpPr>
        <p:spPr>
          <a:xfrm flipH="1">
            <a:off x="8435447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각 삼각형 33"/>
          <p:cNvSpPr/>
          <p:nvPr/>
        </p:nvSpPr>
        <p:spPr>
          <a:xfrm rot="5400000">
            <a:off x="8444973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604533" y="4829636"/>
            <a:ext cx="252114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응급의료정보제공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열려있는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응급의료기관 정보를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확인할 수 있는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44973" y="1611885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965" b="6838"/>
          <a:stretch/>
        </p:blipFill>
        <p:spPr>
          <a:xfrm>
            <a:off x="1579902" y="1715576"/>
            <a:ext cx="1746618" cy="2987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792"/>
          <a:stretch/>
        </p:blipFill>
        <p:spPr>
          <a:xfrm>
            <a:off x="5199081" y="1679575"/>
            <a:ext cx="1892806" cy="3095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1010"/>
          <a:stretch/>
        </p:blipFill>
        <p:spPr>
          <a:xfrm>
            <a:off x="8913057" y="1690103"/>
            <a:ext cx="1916867" cy="305884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167953" y="519871"/>
            <a:ext cx="3863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 분석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현재 열려 있는 약국 정보 확인 기능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347" t="11030" r="40909" b="46545"/>
          <a:stretch/>
        </p:blipFill>
        <p:spPr>
          <a:xfrm>
            <a:off x="835003" y="2164826"/>
            <a:ext cx="5264727" cy="37438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82198" y="2962070"/>
            <a:ext cx="40037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현재 나의 위치를 기준으로 가까운 약국들을 지도 형태로 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표시해줌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로그인 없이 서비스 이용 가능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나의 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주변위치가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아니더라도 주소 검색을 통해 약국 찾기 가능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약국 상세 페이지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8883" t="10765" r="18224" b="46810"/>
          <a:stretch/>
        </p:blipFill>
        <p:spPr>
          <a:xfrm>
            <a:off x="835003" y="2164826"/>
            <a:ext cx="2693643" cy="37438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82198" y="2660332"/>
            <a:ext cx="41326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상세정보에서 약국의 영업시간을 확인하고 바로 전화로 연결할 수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지도 페이지를 통해 약국의 자세한 위치를 확인할 수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리뷰 페이지를 통해 약국의 평가를 확인할 수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59381" t="55402" r="17726" b="2173"/>
          <a:stretch/>
        </p:blipFill>
        <p:spPr>
          <a:xfrm>
            <a:off x="3642496" y="2164826"/>
            <a:ext cx="2693643" cy="3743806"/>
          </a:xfrm>
          <a:prstGeom prst="rect">
            <a:avLst/>
          </a:prstGeom>
        </p:spPr>
      </p:pic>
      <p:cxnSp>
        <p:nvCxnSpPr>
          <p:cNvPr id="4" name="구부러진 연결선 3"/>
          <p:cNvCxnSpPr/>
          <p:nvPr/>
        </p:nvCxnSpPr>
        <p:spPr>
          <a:xfrm flipV="1">
            <a:off x="1312985" y="2421941"/>
            <a:ext cx="2395615" cy="649505"/>
          </a:xfrm>
          <a:prstGeom prst="curvedConnector3">
            <a:avLst>
              <a:gd name="adj1" fmla="val 576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>
            <a:off x="2356553" y="3445300"/>
            <a:ext cx="1352049" cy="1126703"/>
          </a:xfrm>
          <a:prstGeom prst="curvedConnector3">
            <a:avLst>
              <a:gd name="adj1" fmla="val -289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나만의 약국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 페이지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440" t="55343" r="41252" b="2232"/>
          <a:stretch/>
        </p:blipFill>
        <p:spPr>
          <a:xfrm>
            <a:off x="835003" y="2164826"/>
            <a:ext cx="5213372" cy="37438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55798" y="2438869"/>
            <a:ext cx="41326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내가 가지고 있는 약을 관리할 수 있는 페이지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약의 바코드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/QR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코드를 통해서 약의 정보를 입력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약의 복용 정보 및 남은 개수를 관리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약의 유통기한을 확인하고 유통기한이 임박한 약을 알려줌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1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기술스택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189772" y="1355858"/>
            <a:ext cx="9579830" cy="5090764"/>
            <a:chOff x="101199" y="399586"/>
            <a:chExt cx="12090801" cy="633129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7650" y="660236"/>
              <a:ext cx="1290566" cy="1368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678" y="609450"/>
              <a:ext cx="1320828" cy="136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0"/>
            <a:stretch/>
          </p:blipFill>
          <p:spPr>
            <a:xfrm>
              <a:off x="387528" y="3153753"/>
              <a:ext cx="2554569" cy="101017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519" y="2617105"/>
              <a:ext cx="895437" cy="164049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643" y="1964373"/>
              <a:ext cx="864000" cy="86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746" y="1883490"/>
              <a:ext cx="881633" cy="864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46" b="14142"/>
            <a:stretch/>
          </p:blipFill>
          <p:spPr>
            <a:xfrm>
              <a:off x="5072459" y="1883490"/>
              <a:ext cx="871741" cy="864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859" y="2126530"/>
              <a:ext cx="787988" cy="864000"/>
            </a:xfrm>
            <a:prstGeom prst="rect">
              <a:avLst/>
            </a:prstGeom>
          </p:spPr>
        </p:pic>
        <p:pic>
          <p:nvPicPr>
            <p:cNvPr id="19" name="Picture 6" descr="aws icon 이미지 검색결과&quot;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918" y="539181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9" r="7332" b="25301"/>
            <a:stretch/>
          </p:blipFill>
          <p:spPr>
            <a:xfrm>
              <a:off x="624509" y="2028236"/>
              <a:ext cx="1003020" cy="864000"/>
            </a:xfrm>
            <a:prstGeom prst="rect">
              <a:avLst/>
            </a:prstGeom>
          </p:spPr>
        </p:pic>
        <p:pic>
          <p:nvPicPr>
            <p:cNvPr id="21" name="Picture 2" descr="vuetify icon 이미지 검색결과&quot;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4813" y="1964373"/>
              <a:ext cx="1004400" cy="100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59" y="4716852"/>
              <a:ext cx="1368000" cy="1368000"/>
            </a:xfrm>
            <a:prstGeom prst="rect">
              <a:avLst/>
            </a:prstGeom>
          </p:spPr>
        </p:pic>
        <p:pic>
          <p:nvPicPr>
            <p:cNvPr id="23" name="Picture 6" descr="https://cdn3.vectorstock.com/i/1000x1000/81/97/front-end-isolated-icon-simple-element-from-vector-28218197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6" t="12439" r="21950" b="33698"/>
            <a:stretch/>
          </p:blipFill>
          <p:spPr bwMode="auto">
            <a:xfrm>
              <a:off x="306902" y="729220"/>
              <a:ext cx="1110651" cy="1097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859" y="3437352"/>
              <a:ext cx="2127141" cy="278641"/>
            </a:xfrm>
            <a:prstGeom prst="rect">
              <a:avLst/>
            </a:prstGeom>
          </p:spPr>
        </p:pic>
        <p:pic>
          <p:nvPicPr>
            <p:cNvPr id="25" name="Picture 8" descr="https://image.flaticon.com/icons/png/512/159/15935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5735" y="399586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155575" y="5161933"/>
              <a:ext cx="9484556" cy="15689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01199" y="1293450"/>
              <a:ext cx="3021587" cy="35926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327177" y="1277746"/>
              <a:ext cx="3021587" cy="35926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553155" y="1260536"/>
              <a:ext cx="3086976" cy="36061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4" descr="파일:Python-logo-notext.sv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3495" y="2966500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29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408</Words>
  <Application>Microsoft Office PowerPoint</Application>
  <PresentationFormat>와이드스크린</PresentationFormat>
  <Paragraphs>92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multicampus</cp:lastModifiedBy>
  <cp:revision>23</cp:revision>
  <dcterms:created xsi:type="dcterms:W3CDTF">2020-01-17T04:26:26Z</dcterms:created>
  <dcterms:modified xsi:type="dcterms:W3CDTF">2020-05-14T09:02:27Z</dcterms:modified>
</cp:coreProperties>
</file>